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57" r:id="rId5"/>
    <p:sldId id="258" r:id="rId6"/>
    <p:sldId id="256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A1F4CD-0708-4339-A47D-25F76AEDB4DB}" type="doc">
      <dgm:prSet loTypeId="urn:microsoft.com/office/officeart/2005/8/layout/orgChart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A33616-6C58-403A-899C-3B7D55F71B27}">
      <dgm:prSet phldrT="[Text]"/>
      <dgm:spPr/>
      <dgm:t>
        <a:bodyPr/>
        <a:lstStyle/>
        <a:p>
          <a:r>
            <a:rPr lang="en-US" dirty="0"/>
            <a:t>Fred Hector</a:t>
          </a:r>
        </a:p>
        <a:p>
          <a:r>
            <a:rPr lang="en-US" dirty="0"/>
            <a:t>Deputy Fire Chief</a:t>
          </a:r>
        </a:p>
      </dgm:t>
    </dgm:pt>
    <dgm:pt modelId="{D5F52E3B-7BE2-4E80-90FF-8306A17CFF8A}" type="parTrans" cxnId="{B5368AB3-6A09-4986-8A56-83DA555636EB}">
      <dgm:prSet/>
      <dgm:spPr/>
      <dgm:t>
        <a:bodyPr/>
        <a:lstStyle/>
        <a:p>
          <a:endParaRPr lang="en-US"/>
        </a:p>
      </dgm:t>
    </dgm:pt>
    <dgm:pt modelId="{163CC27F-84E5-444B-8EA9-ABC32484E352}" type="sibTrans" cxnId="{B5368AB3-6A09-4986-8A56-83DA555636EB}">
      <dgm:prSet/>
      <dgm:spPr/>
      <dgm:t>
        <a:bodyPr/>
        <a:lstStyle/>
        <a:p>
          <a:endParaRPr lang="en-US"/>
        </a:p>
      </dgm:t>
    </dgm:pt>
    <dgm:pt modelId="{0518F379-9B76-4D24-9528-ABF29A5CC0F7}">
      <dgm:prSet phldrT="[Text]"/>
      <dgm:spPr/>
      <dgm:t>
        <a:bodyPr/>
        <a:lstStyle/>
        <a:p>
          <a:r>
            <a:rPr lang="en-US" dirty="0"/>
            <a:t>Neliah Williams</a:t>
          </a:r>
          <a:br>
            <a:rPr lang="en-US" dirty="0"/>
          </a:br>
          <a:r>
            <a:rPr lang="en-US" dirty="0"/>
            <a:t>Community Resource Nav.</a:t>
          </a:r>
        </a:p>
      </dgm:t>
    </dgm:pt>
    <dgm:pt modelId="{DE416E60-CF12-4738-8056-F98A479FE49F}" type="parTrans" cxnId="{DC6C29E2-CB45-4A25-A817-0402689C31A5}">
      <dgm:prSet/>
      <dgm:spPr/>
      <dgm:t>
        <a:bodyPr/>
        <a:lstStyle/>
        <a:p>
          <a:endParaRPr lang="en-US"/>
        </a:p>
      </dgm:t>
    </dgm:pt>
    <dgm:pt modelId="{BE12FF9A-AA6D-4E26-8169-D66AD7FF6FB4}" type="sibTrans" cxnId="{DC6C29E2-CB45-4A25-A817-0402689C31A5}">
      <dgm:prSet/>
      <dgm:spPr/>
      <dgm:t>
        <a:bodyPr/>
        <a:lstStyle/>
        <a:p>
          <a:endParaRPr lang="en-US"/>
        </a:p>
      </dgm:t>
    </dgm:pt>
    <dgm:pt modelId="{F6A84389-7479-4671-AFAB-22C86A1013C3}">
      <dgm:prSet phldrT="[Text]"/>
      <dgm:spPr/>
      <dgm:t>
        <a:bodyPr/>
        <a:lstStyle/>
        <a:p>
          <a:r>
            <a:rPr lang="en-US" dirty="0"/>
            <a:t>“Chief of Staff”</a:t>
          </a:r>
        </a:p>
        <a:p>
          <a:r>
            <a:rPr lang="en-US" dirty="0"/>
            <a:t>Referrals</a:t>
          </a:r>
        </a:p>
        <a:p>
          <a:r>
            <a:rPr lang="en-US" dirty="0"/>
            <a:t>Walter “Wally”</a:t>
          </a:r>
        </a:p>
      </dgm:t>
    </dgm:pt>
    <dgm:pt modelId="{5E5B7B96-2CDB-4DBE-BD1E-B6804DEF3F33}" type="parTrans" cxnId="{121FD0C0-474E-4E7F-9072-7C99AEF77048}">
      <dgm:prSet/>
      <dgm:spPr/>
      <dgm:t>
        <a:bodyPr/>
        <a:lstStyle/>
        <a:p>
          <a:endParaRPr lang="en-US"/>
        </a:p>
      </dgm:t>
    </dgm:pt>
    <dgm:pt modelId="{C6A80A7F-77F7-4D7F-A182-4E9EE385A904}" type="sibTrans" cxnId="{121FD0C0-474E-4E7F-9072-7C99AEF77048}">
      <dgm:prSet/>
      <dgm:spPr/>
      <dgm:t>
        <a:bodyPr/>
        <a:lstStyle/>
        <a:p>
          <a:endParaRPr lang="en-US"/>
        </a:p>
      </dgm:t>
    </dgm:pt>
    <dgm:pt modelId="{677867AE-D383-4741-A19C-212DA7B39248}">
      <dgm:prSet/>
      <dgm:spPr/>
      <dgm:t>
        <a:bodyPr/>
        <a:lstStyle/>
        <a:p>
          <a:r>
            <a:rPr lang="en-US" dirty="0"/>
            <a:t>Kristy Capps</a:t>
          </a:r>
          <a:br>
            <a:rPr lang="en-US" dirty="0"/>
          </a:br>
          <a:r>
            <a:rPr lang="en-US" dirty="0"/>
            <a:t>RN Navigator</a:t>
          </a:r>
        </a:p>
      </dgm:t>
    </dgm:pt>
    <dgm:pt modelId="{8BE15F60-AC23-42C2-B1B2-C05367E5646B}" type="parTrans" cxnId="{6F0377BB-8D43-4C90-846E-99D061915CE7}">
      <dgm:prSet/>
      <dgm:spPr/>
      <dgm:t>
        <a:bodyPr/>
        <a:lstStyle/>
        <a:p>
          <a:endParaRPr lang="en-US"/>
        </a:p>
      </dgm:t>
    </dgm:pt>
    <dgm:pt modelId="{BE18F588-8385-45F5-A5A3-006B4ED2851B}" type="sibTrans" cxnId="{6F0377BB-8D43-4C90-846E-99D061915CE7}">
      <dgm:prSet/>
      <dgm:spPr/>
      <dgm:t>
        <a:bodyPr/>
        <a:lstStyle/>
        <a:p>
          <a:endParaRPr lang="en-US"/>
        </a:p>
      </dgm:t>
    </dgm:pt>
    <dgm:pt modelId="{FF099EF7-321E-45BF-AED6-CB0900C8341A}">
      <dgm:prSet phldrT="[Text]"/>
      <dgm:spPr/>
      <dgm:t>
        <a:bodyPr/>
        <a:lstStyle/>
        <a:p>
          <a:r>
            <a:rPr lang="en-US" dirty="0"/>
            <a:t>Travis Maiuri</a:t>
          </a:r>
        </a:p>
        <a:p>
          <a:r>
            <a:rPr lang="en-US" dirty="0"/>
            <a:t>Firefighter/EMT</a:t>
          </a:r>
        </a:p>
      </dgm:t>
    </dgm:pt>
    <dgm:pt modelId="{77A2F5FD-58D1-4D68-BCF2-D7F56AB792AB}" type="parTrans" cxnId="{98272939-6EB7-44C7-AD4D-4C03F6589210}">
      <dgm:prSet/>
      <dgm:spPr/>
      <dgm:t>
        <a:bodyPr/>
        <a:lstStyle/>
        <a:p>
          <a:endParaRPr lang="en-US"/>
        </a:p>
      </dgm:t>
    </dgm:pt>
    <dgm:pt modelId="{46290DE6-CD0C-4A93-A40F-C405E9AA9A19}" type="sibTrans" cxnId="{98272939-6EB7-44C7-AD4D-4C03F6589210}">
      <dgm:prSet/>
      <dgm:spPr/>
      <dgm:t>
        <a:bodyPr/>
        <a:lstStyle/>
        <a:p>
          <a:endParaRPr lang="en-US"/>
        </a:p>
      </dgm:t>
    </dgm:pt>
    <dgm:pt modelId="{396A7383-D9B4-4304-8B32-78C675C30257}">
      <dgm:prSet/>
      <dgm:spPr/>
      <dgm:t>
        <a:bodyPr/>
        <a:lstStyle/>
        <a:p>
          <a:r>
            <a:rPr lang="en-US" dirty="0"/>
            <a:t>Day 911 Call Diversion</a:t>
          </a:r>
        </a:p>
        <a:p>
          <a:r>
            <a:rPr lang="en-US" dirty="0"/>
            <a:t>Visit Escort</a:t>
          </a:r>
        </a:p>
      </dgm:t>
    </dgm:pt>
    <dgm:pt modelId="{63879560-0422-45CB-8864-A8F90043E6DC}" type="parTrans" cxnId="{B7A2A136-31AA-451F-84B0-F9D080E91954}">
      <dgm:prSet/>
      <dgm:spPr/>
      <dgm:t>
        <a:bodyPr/>
        <a:lstStyle/>
        <a:p>
          <a:endParaRPr lang="en-US"/>
        </a:p>
      </dgm:t>
    </dgm:pt>
    <dgm:pt modelId="{036C305C-2D32-4A0F-BFCC-1FD9FF710A6A}" type="sibTrans" cxnId="{B7A2A136-31AA-451F-84B0-F9D080E91954}">
      <dgm:prSet/>
      <dgm:spPr/>
      <dgm:t>
        <a:bodyPr/>
        <a:lstStyle/>
        <a:p>
          <a:endParaRPr lang="en-US"/>
        </a:p>
      </dgm:t>
    </dgm:pt>
    <dgm:pt modelId="{BD7BF20F-CF90-4343-9B85-CDA889B3002C}">
      <dgm:prSet phldrT="[Text]"/>
      <dgm:spPr/>
      <dgm:t>
        <a:bodyPr/>
        <a:lstStyle/>
        <a:p>
          <a:r>
            <a:rPr lang="en-US" dirty="0"/>
            <a:t>ARNPs</a:t>
          </a:r>
        </a:p>
      </dgm:t>
    </dgm:pt>
    <dgm:pt modelId="{9C69C267-C2CE-4680-BA9C-7D9CFB04DA07}" type="parTrans" cxnId="{65A88E62-253F-48E4-BD53-994D57C9A934}">
      <dgm:prSet/>
      <dgm:spPr/>
      <dgm:t>
        <a:bodyPr/>
        <a:lstStyle/>
        <a:p>
          <a:endParaRPr lang="en-US"/>
        </a:p>
      </dgm:t>
    </dgm:pt>
    <dgm:pt modelId="{B4A20142-C051-4F96-B98C-A88ED3B173C3}" type="sibTrans" cxnId="{65A88E62-253F-48E4-BD53-994D57C9A934}">
      <dgm:prSet/>
      <dgm:spPr/>
      <dgm:t>
        <a:bodyPr/>
        <a:lstStyle/>
        <a:p>
          <a:endParaRPr lang="en-US"/>
        </a:p>
      </dgm:t>
    </dgm:pt>
    <dgm:pt modelId="{3B53E456-8BA6-465D-8ADC-9658B35E655A}">
      <dgm:prSet phldrT="[Text]"/>
      <dgm:spPr/>
      <dgm:t>
        <a:bodyPr/>
        <a:lstStyle/>
        <a:p>
          <a:r>
            <a:rPr lang="en-US" dirty="0"/>
            <a:t>Psychiatric</a:t>
          </a:r>
        </a:p>
        <a:p>
          <a:r>
            <a:rPr lang="en-US" dirty="0"/>
            <a:t>Primary Care</a:t>
          </a:r>
        </a:p>
        <a:p>
          <a:endParaRPr lang="en-US" dirty="0"/>
        </a:p>
      </dgm:t>
    </dgm:pt>
    <dgm:pt modelId="{320CB068-C125-414C-A477-15AEFCD0F53F}" type="parTrans" cxnId="{FACE276D-8E05-4270-A551-5EEB586A2299}">
      <dgm:prSet/>
      <dgm:spPr/>
      <dgm:t>
        <a:bodyPr/>
        <a:lstStyle/>
        <a:p>
          <a:endParaRPr lang="en-US"/>
        </a:p>
      </dgm:t>
    </dgm:pt>
    <dgm:pt modelId="{5A0196A9-6784-4CAD-AB14-B1B33B5AF7B6}" type="sibTrans" cxnId="{FACE276D-8E05-4270-A551-5EEB586A2299}">
      <dgm:prSet/>
      <dgm:spPr/>
      <dgm:t>
        <a:bodyPr/>
        <a:lstStyle/>
        <a:p>
          <a:endParaRPr lang="en-US"/>
        </a:p>
      </dgm:t>
    </dgm:pt>
    <dgm:pt modelId="{BA884887-DAB9-40EF-B210-013F8580F0AC}">
      <dgm:prSet phldrT="[Text]"/>
      <dgm:spPr/>
      <dgm:t>
        <a:bodyPr/>
        <a:lstStyle/>
        <a:p>
          <a:r>
            <a:rPr lang="en-US" dirty="0"/>
            <a:t>Certified Peer Specialist?</a:t>
          </a:r>
        </a:p>
      </dgm:t>
    </dgm:pt>
    <dgm:pt modelId="{441267FB-F671-4CDA-A935-38DB662BEC19}" type="parTrans" cxnId="{D4353F35-47C6-4322-8ACD-FBF21F2E9B79}">
      <dgm:prSet/>
      <dgm:spPr/>
      <dgm:t>
        <a:bodyPr/>
        <a:lstStyle/>
        <a:p>
          <a:endParaRPr lang="en-US"/>
        </a:p>
      </dgm:t>
    </dgm:pt>
    <dgm:pt modelId="{A0817886-1F54-4253-B827-73561DB71E0E}" type="sibTrans" cxnId="{D4353F35-47C6-4322-8ACD-FBF21F2E9B79}">
      <dgm:prSet/>
      <dgm:spPr/>
      <dgm:t>
        <a:bodyPr/>
        <a:lstStyle/>
        <a:p>
          <a:endParaRPr lang="en-US"/>
        </a:p>
      </dgm:t>
    </dgm:pt>
    <dgm:pt modelId="{A6D054BA-1623-460B-B083-5E4C704BB0A0}">
      <dgm:prSet phldrT="[Text]"/>
      <dgm:spPr/>
      <dgm:t>
        <a:bodyPr/>
        <a:lstStyle/>
        <a:p>
          <a:r>
            <a:rPr lang="en-US" dirty="0"/>
            <a:t>Not yet funded</a:t>
          </a:r>
        </a:p>
        <a:p>
          <a:r>
            <a:rPr lang="en-US" dirty="0"/>
            <a:t>SUD/Legal System</a:t>
          </a:r>
        </a:p>
      </dgm:t>
    </dgm:pt>
    <dgm:pt modelId="{0E361C8E-D1B4-446C-B255-DC6D9D384AA7}" type="parTrans" cxnId="{D1B85D91-E690-4EF4-B138-ED98665974B1}">
      <dgm:prSet/>
      <dgm:spPr/>
      <dgm:t>
        <a:bodyPr/>
        <a:lstStyle/>
        <a:p>
          <a:endParaRPr lang="en-US"/>
        </a:p>
      </dgm:t>
    </dgm:pt>
    <dgm:pt modelId="{CAB408B4-F6B7-42D2-9D5D-F46657E4DF66}" type="sibTrans" cxnId="{D1B85D91-E690-4EF4-B138-ED98665974B1}">
      <dgm:prSet/>
      <dgm:spPr/>
      <dgm:t>
        <a:bodyPr/>
        <a:lstStyle/>
        <a:p>
          <a:endParaRPr lang="en-US"/>
        </a:p>
      </dgm:t>
    </dgm:pt>
    <dgm:pt modelId="{A23E3DD3-84C7-4F1A-A7EB-38BFC37D2455}">
      <dgm:prSet phldrT="[Text]"/>
      <dgm:spPr/>
      <dgm:t>
        <a:bodyPr/>
        <a:lstStyle/>
        <a:p>
          <a:r>
            <a:rPr lang="en-US" dirty="0"/>
            <a:t>Medical Resource Technicians</a:t>
          </a:r>
        </a:p>
        <a:p>
          <a:r>
            <a:rPr lang="en-US" dirty="0"/>
            <a:t>(Sept. 26) </a:t>
          </a:r>
        </a:p>
      </dgm:t>
    </dgm:pt>
    <dgm:pt modelId="{6498817C-9826-4FBA-BCEC-41614DC91838}" type="parTrans" cxnId="{CC32D3BE-D3B3-4320-A280-FE481D4240AD}">
      <dgm:prSet/>
      <dgm:spPr/>
      <dgm:t>
        <a:bodyPr/>
        <a:lstStyle/>
        <a:p>
          <a:endParaRPr lang="en-US"/>
        </a:p>
      </dgm:t>
    </dgm:pt>
    <dgm:pt modelId="{2D13F887-1444-4980-A5FC-C923C8370102}" type="sibTrans" cxnId="{CC32D3BE-D3B3-4320-A280-FE481D4240AD}">
      <dgm:prSet/>
      <dgm:spPr/>
      <dgm:t>
        <a:bodyPr/>
        <a:lstStyle/>
        <a:p>
          <a:endParaRPr lang="en-US"/>
        </a:p>
      </dgm:t>
    </dgm:pt>
    <dgm:pt modelId="{44EE301A-5342-44B9-A4F6-A9AE3E1D95DE}" type="asst">
      <dgm:prSet/>
      <dgm:spPr/>
      <dgm:t>
        <a:bodyPr/>
        <a:lstStyle/>
        <a:p>
          <a:r>
            <a:rPr lang="en-US" dirty="0"/>
            <a:t>Cody Maine</a:t>
          </a:r>
          <a:br>
            <a:rPr lang="en-US" dirty="0"/>
          </a:br>
          <a:r>
            <a:rPr lang="en-US" dirty="0"/>
            <a:t>CARES/MIH Captain </a:t>
          </a:r>
        </a:p>
      </dgm:t>
    </dgm:pt>
    <dgm:pt modelId="{03338164-2987-4361-9BEB-F663027DF0F6}" type="parTrans" cxnId="{10B868B8-BB23-434A-BCE6-1D9BDE23071F}">
      <dgm:prSet/>
      <dgm:spPr/>
      <dgm:t>
        <a:bodyPr/>
        <a:lstStyle/>
        <a:p>
          <a:endParaRPr lang="en-US"/>
        </a:p>
      </dgm:t>
    </dgm:pt>
    <dgm:pt modelId="{6737E240-E922-4F9B-8303-705347FF9340}" type="sibTrans" cxnId="{10B868B8-BB23-434A-BCE6-1D9BDE23071F}">
      <dgm:prSet/>
      <dgm:spPr/>
      <dgm:t>
        <a:bodyPr/>
        <a:lstStyle/>
        <a:p>
          <a:endParaRPr lang="en-US"/>
        </a:p>
      </dgm:t>
    </dgm:pt>
    <dgm:pt modelId="{5A059123-7559-42F8-A429-2DD037A7FC85}">
      <dgm:prSet/>
      <dgm:spPr/>
      <dgm:t>
        <a:bodyPr/>
        <a:lstStyle/>
        <a:p>
          <a:r>
            <a:rPr lang="en-US" dirty="0"/>
            <a:t>ARNPs/LAIs/Meds</a:t>
          </a:r>
        </a:p>
        <a:p>
          <a:r>
            <a:rPr lang="en-US" dirty="0"/>
            <a:t>Chronic Health</a:t>
          </a:r>
        </a:p>
        <a:p>
          <a:r>
            <a:rPr lang="en-US" dirty="0"/>
            <a:t>PCP Liaison</a:t>
          </a:r>
        </a:p>
      </dgm:t>
    </dgm:pt>
    <dgm:pt modelId="{7CBB8AA7-F18D-423C-8EAB-0B7075F294D5}" type="parTrans" cxnId="{E26AE659-F7C1-4553-812B-E24D5E92E86F}">
      <dgm:prSet/>
      <dgm:spPr/>
      <dgm:t>
        <a:bodyPr/>
        <a:lstStyle/>
        <a:p>
          <a:endParaRPr lang="en-US"/>
        </a:p>
      </dgm:t>
    </dgm:pt>
    <dgm:pt modelId="{691E55BB-F63B-40CA-A7AC-84D054BDA90E}" type="sibTrans" cxnId="{E26AE659-F7C1-4553-812B-E24D5E92E86F}">
      <dgm:prSet/>
      <dgm:spPr/>
      <dgm:t>
        <a:bodyPr/>
        <a:lstStyle/>
        <a:p>
          <a:endParaRPr lang="en-US"/>
        </a:p>
      </dgm:t>
    </dgm:pt>
    <dgm:pt modelId="{387A18B9-C7FD-4D3D-8661-AA1540911CA6}">
      <dgm:prSet/>
      <dgm:spPr/>
      <dgm:t>
        <a:bodyPr/>
        <a:lstStyle/>
        <a:p>
          <a:r>
            <a:rPr lang="en-US" dirty="0"/>
            <a:t>Shift Level MIH</a:t>
          </a:r>
        </a:p>
        <a:p>
          <a:r>
            <a:rPr lang="en-US" dirty="0"/>
            <a:t>MOUD</a:t>
          </a:r>
        </a:p>
        <a:p>
          <a:r>
            <a:rPr lang="en-US" dirty="0"/>
            <a:t>911 Call Diversion</a:t>
          </a:r>
        </a:p>
      </dgm:t>
    </dgm:pt>
    <dgm:pt modelId="{582A2D63-3B2B-47AD-8AFC-7938F6C5D036}" type="parTrans" cxnId="{64D22EEC-9091-4B1A-9D5E-4216C39BDEBD}">
      <dgm:prSet/>
      <dgm:spPr/>
      <dgm:t>
        <a:bodyPr/>
        <a:lstStyle/>
        <a:p>
          <a:endParaRPr lang="en-US"/>
        </a:p>
      </dgm:t>
    </dgm:pt>
    <dgm:pt modelId="{F8E21599-760F-4403-A2B4-3D9497DF51E6}" type="sibTrans" cxnId="{64D22EEC-9091-4B1A-9D5E-4216C39BDEBD}">
      <dgm:prSet/>
      <dgm:spPr/>
      <dgm:t>
        <a:bodyPr/>
        <a:lstStyle/>
        <a:p>
          <a:endParaRPr lang="en-US"/>
        </a:p>
      </dgm:t>
    </dgm:pt>
    <dgm:pt modelId="{BE809DCD-C791-4D06-B74E-636465068ABF}" type="pres">
      <dgm:prSet presAssocID="{6EA1F4CD-0708-4339-A47D-25F76AEDB4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BC44882-21AA-4C17-849C-D9C786CEEDB2}" type="pres">
      <dgm:prSet presAssocID="{2EA33616-6C58-403A-899C-3B7D55F71B27}" presName="hierRoot1" presStyleCnt="0">
        <dgm:presLayoutVars>
          <dgm:hierBranch val="init"/>
        </dgm:presLayoutVars>
      </dgm:prSet>
      <dgm:spPr/>
    </dgm:pt>
    <dgm:pt modelId="{D34B3118-2238-4881-A51D-D88F2B6A435D}" type="pres">
      <dgm:prSet presAssocID="{2EA33616-6C58-403A-899C-3B7D55F71B27}" presName="rootComposite1" presStyleCnt="0"/>
      <dgm:spPr/>
    </dgm:pt>
    <dgm:pt modelId="{6EC8FE8C-3EAF-4DCB-B78C-936D0F26F435}" type="pres">
      <dgm:prSet presAssocID="{2EA33616-6C58-403A-899C-3B7D55F71B27}" presName="rootText1" presStyleLbl="node0" presStyleIdx="0" presStyleCnt="1">
        <dgm:presLayoutVars>
          <dgm:chPref val="3"/>
        </dgm:presLayoutVars>
      </dgm:prSet>
      <dgm:spPr/>
    </dgm:pt>
    <dgm:pt modelId="{EFD0803D-D0E7-4BD0-BD15-D56AA3DD3146}" type="pres">
      <dgm:prSet presAssocID="{2EA33616-6C58-403A-899C-3B7D55F71B27}" presName="rootConnector1" presStyleLbl="node1" presStyleIdx="0" presStyleCnt="0"/>
      <dgm:spPr/>
    </dgm:pt>
    <dgm:pt modelId="{76D3F05A-4157-40B3-A88D-439316AD0519}" type="pres">
      <dgm:prSet presAssocID="{2EA33616-6C58-403A-899C-3B7D55F71B27}" presName="hierChild2" presStyleCnt="0"/>
      <dgm:spPr/>
    </dgm:pt>
    <dgm:pt modelId="{9B5EC859-7248-4FBE-AAC0-34E59A4B5E3A}" type="pres">
      <dgm:prSet presAssocID="{DE416E60-CF12-4738-8056-F98A479FE49F}" presName="Name37" presStyleLbl="parChTrans1D2" presStyleIdx="0" presStyleCnt="7"/>
      <dgm:spPr/>
    </dgm:pt>
    <dgm:pt modelId="{DABCF168-8197-4DA5-94C4-057CBDCE17AB}" type="pres">
      <dgm:prSet presAssocID="{0518F379-9B76-4D24-9528-ABF29A5CC0F7}" presName="hierRoot2" presStyleCnt="0">
        <dgm:presLayoutVars>
          <dgm:hierBranch val="init"/>
        </dgm:presLayoutVars>
      </dgm:prSet>
      <dgm:spPr/>
    </dgm:pt>
    <dgm:pt modelId="{C69B29FC-971D-497C-B303-CC11DC38A35E}" type="pres">
      <dgm:prSet presAssocID="{0518F379-9B76-4D24-9528-ABF29A5CC0F7}" presName="rootComposite" presStyleCnt="0"/>
      <dgm:spPr/>
    </dgm:pt>
    <dgm:pt modelId="{EB12E4D8-E7F1-4C62-B520-31141AFC5A55}" type="pres">
      <dgm:prSet presAssocID="{0518F379-9B76-4D24-9528-ABF29A5CC0F7}" presName="rootText" presStyleLbl="node2" presStyleIdx="0" presStyleCnt="6">
        <dgm:presLayoutVars>
          <dgm:chPref val="3"/>
        </dgm:presLayoutVars>
      </dgm:prSet>
      <dgm:spPr/>
    </dgm:pt>
    <dgm:pt modelId="{F49C7E02-ADF7-47A9-B251-A05DCA6DCBF0}" type="pres">
      <dgm:prSet presAssocID="{0518F379-9B76-4D24-9528-ABF29A5CC0F7}" presName="rootConnector" presStyleLbl="node2" presStyleIdx="0" presStyleCnt="6"/>
      <dgm:spPr/>
    </dgm:pt>
    <dgm:pt modelId="{7292F90E-15B3-447A-9832-737E5FD6DA66}" type="pres">
      <dgm:prSet presAssocID="{0518F379-9B76-4D24-9528-ABF29A5CC0F7}" presName="hierChild4" presStyleCnt="0"/>
      <dgm:spPr/>
    </dgm:pt>
    <dgm:pt modelId="{B7369CB2-4E67-4995-BD0C-79A9C58BF014}" type="pres">
      <dgm:prSet presAssocID="{5E5B7B96-2CDB-4DBE-BD1E-B6804DEF3F33}" presName="Name37" presStyleLbl="parChTrans1D3" presStyleIdx="0" presStyleCnt="6"/>
      <dgm:spPr/>
    </dgm:pt>
    <dgm:pt modelId="{F5BB6180-02A2-462C-9ADA-06EFAABF5E11}" type="pres">
      <dgm:prSet presAssocID="{F6A84389-7479-4671-AFAB-22C86A1013C3}" presName="hierRoot2" presStyleCnt="0">
        <dgm:presLayoutVars>
          <dgm:hierBranch val="init"/>
        </dgm:presLayoutVars>
      </dgm:prSet>
      <dgm:spPr/>
    </dgm:pt>
    <dgm:pt modelId="{DFBD11F2-BAB5-4360-B082-60F8FB58D991}" type="pres">
      <dgm:prSet presAssocID="{F6A84389-7479-4671-AFAB-22C86A1013C3}" presName="rootComposite" presStyleCnt="0"/>
      <dgm:spPr/>
    </dgm:pt>
    <dgm:pt modelId="{230D7DAA-94E0-462D-B5DB-F05944C037A5}" type="pres">
      <dgm:prSet presAssocID="{F6A84389-7479-4671-AFAB-22C86A1013C3}" presName="rootText" presStyleLbl="node3" presStyleIdx="0" presStyleCnt="6">
        <dgm:presLayoutVars>
          <dgm:chPref val="3"/>
        </dgm:presLayoutVars>
      </dgm:prSet>
      <dgm:spPr/>
    </dgm:pt>
    <dgm:pt modelId="{B65A424E-8D02-48E1-A2F1-EDB74AB25626}" type="pres">
      <dgm:prSet presAssocID="{F6A84389-7479-4671-AFAB-22C86A1013C3}" presName="rootConnector" presStyleLbl="node3" presStyleIdx="0" presStyleCnt="6"/>
      <dgm:spPr/>
    </dgm:pt>
    <dgm:pt modelId="{7DD8B4CD-6A0A-4157-8185-D3962604D1B7}" type="pres">
      <dgm:prSet presAssocID="{F6A84389-7479-4671-AFAB-22C86A1013C3}" presName="hierChild4" presStyleCnt="0"/>
      <dgm:spPr/>
    </dgm:pt>
    <dgm:pt modelId="{1F2B51D0-8DFD-4287-88F5-2F6C067CC45A}" type="pres">
      <dgm:prSet presAssocID="{F6A84389-7479-4671-AFAB-22C86A1013C3}" presName="hierChild5" presStyleCnt="0"/>
      <dgm:spPr/>
    </dgm:pt>
    <dgm:pt modelId="{0FF6E8A5-63F3-4681-8C4F-99EACC836F0B}" type="pres">
      <dgm:prSet presAssocID="{0518F379-9B76-4D24-9528-ABF29A5CC0F7}" presName="hierChild5" presStyleCnt="0"/>
      <dgm:spPr/>
    </dgm:pt>
    <dgm:pt modelId="{A6C9D3D6-9DCC-442E-B9AB-B5EA30D6E5EB}" type="pres">
      <dgm:prSet presAssocID="{8BE15F60-AC23-42C2-B1B2-C05367E5646B}" presName="Name37" presStyleLbl="parChTrans1D2" presStyleIdx="1" presStyleCnt="7"/>
      <dgm:spPr/>
    </dgm:pt>
    <dgm:pt modelId="{33966EC2-6616-4A60-B935-C7D05ED6891D}" type="pres">
      <dgm:prSet presAssocID="{677867AE-D383-4741-A19C-212DA7B39248}" presName="hierRoot2" presStyleCnt="0">
        <dgm:presLayoutVars>
          <dgm:hierBranch val="init"/>
        </dgm:presLayoutVars>
      </dgm:prSet>
      <dgm:spPr/>
    </dgm:pt>
    <dgm:pt modelId="{ED400900-9E06-4805-AE88-90A4A95E42FD}" type="pres">
      <dgm:prSet presAssocID="{677867AE-D383-4741-A19C-212DA7B39248}" presName="rootComposite" presStyleCnt="0"/>
      <dgm:spPr/>
    </dgm:pt>
    <dgm:pt modelId="{5AFBDEEA-44F9-4D0A-B695-80C0193C9A5A}" type="pres">
      <dgm:prSet presAssocID="{677867AE-D383-4741-A19C-212DA7B39248}" presName="rootText" presStyleLbl="node2" presStyleIdx="1" presStyleCnt="6">
        <dgm:presLayoutVars>
          <dgm:chPref val="3"/>
        </dgm:presLayoutVars>
      </dgm:prSet>
      <dgm:spPr/>
    </dgm:pt>
    <dgm:pt modelId="{1AE042DB-F9DB-41D6-B36B-767F795400BE}" type="pres">
      <dgm:prSet presAssocID="{677867AE-D383-4741-A19C-212DA7B39248}" presName="rootConnector" presStyleLbl="node2" presStyleIdx="1" presStyleCnt="6"/>
      <dgm:spPr/>
    </dgm:pt>
    <dgm:pt modelId="{CF14CA37-86BD-4AF1-9A80-425AA349A95D}" type="pres">
      <dgm:prSet presAssocID="{677867AE-D383-4741-A19C-212DA7B39248}" presName="hierChild4" presStyleCnt="0"/>
      <dgm:spPr/>
    </dgm:pt>
    <dgm:pt modelId="{9ADD2EC2-3F85-4835-9072-4B11ECA3733C}" type="pres">
      <dgm:prSet presAssocID="{7CBB8AA7-F18D-423C-8EAB-0B7075F294D5}" presName="Name37" presStyleLbl="parChTrans1D3" presStyleIdx="1" presStyleCnt="6"/>
      <dgm:spPr/>
    </dgm:pt>
    <dgm:pt modelId="{40CD420A-BB00-403E-BA7E-D6FBF209247B}" type="pres">
      <dgm:prSet presAssocID="{5A059123-7559-42F8-A429-2DD037A7FC85}" presName="hierRoot2" presStyleCnt="0">
        <dgm:presLayoutVars>
          <dgm:hierBranch val="init"/>
        </dgm:presLayoutVars>
      </dgm:prSet>
      <dgm:spPr/>
    </dgm:pt>
    <dgm:pt modelId="{3C37E743-8DC8-4EBA-A485-B71576312919}" type="pres">
      <dgm:prSet presAssocID="{5A059123-7559-42F8-A429-2DD037A7FC85}" presName="rootComposite" presStyleCnt="0"/>
      <dgm:spPr/>
    </dgm:pt>
    <dgm:pt modelId="{61D2FC3C-DC7C-4748-A0DD-133BBB7C198D}" type="pres">
      <dgm:prSet presAssocID="{5A059123-7559-42F8-A429-2DD037A7FC85}" presName="rootText" presStyleLbl="node3" presStyleIdx="1" presStyleCnt="6">
        <dgm:presLayoutVars>
          <dgm:chPref val="3"/>
        </dgm:presLayoutVars>
      </dgm:prSet>
      <dgm:spPr/>
    </dgm:pt>
    <dgm:pt modelId="{5103C05A-BBA2-4518-89BB-F66897356EEC}" type="pres">
      <dgm:prSet presAssocID="{5A059123-7559-42F8-A429-2DD037A7FC85}" presName="rootConnector" presStyleLbl="node3" presStyleIdx="1" presStyleCnt="6"/>
      <dgm:spPr/>
    </dgm:pt>
    <dgm:pt modelId="{215D5159-9B3D-4FEE-8077-17AB6F34AD28}" type="pres">
      <dgm:prSet presAssocID="{5A059123-7559-42F8-A429-2DD037A7FC85}" presName="hierChild4" presStyleCnt="0"/>
      <dgm:spPr/>
    </dgm:pt>
    <dgm:pt modelId="{FFFB4B1D-D229-4897-BD86-EC646EAAA4BB}" type="pres">
      <dgm:prSet presAssocID="{5A059123-7559-42F8-A429-2DD037A7FC85}" presName="hierChild5" presStyleCnt="0"/>
      <dgm:spPr/>
    </dgm:pt>
    <dgm:pt modelId="{37F9B0D2-46BD-49E0-B1C8-B282C2956D87}" type="pres">
      <dgm:prSet presAssocID="{677867AE-D383-4741-A19C-212DA7B39248}" presName="hierChild5" presStyleCnt="0"/>
      <dgm:spPr/>
    </dgm:pt>
    <dgm:pt modelId="{7B37DF95-E484-4655-938F-CAE68494BDFD}" type="pres">
      <dgm:prSet presAssocID="{77A2F5FD-58D1-4D68-BCF2-D7F56AB792AB}" presName="Name37" presStyleLbl="parChTrans1D2" presStyleIdx="2" presStyleCnt="7"/>
      <dgm:spPr/>
    </dgm:pt>
    <dgm:pt modelId="{76371C25-AFD4-4F33-B421-EB0F14B8F43A}" type="pres">
      <dgm:prSet presAssocID="{FF099EF7-321E-45BF-AED6-CB0900C8341A}" presName="hierRoot2" presStyleCnt="0">
        <dgm:presLayoutVars>
          <dgm:hierBranch val="init"/>
        </dgm:presLayoutVars>
      </dgm:prSet>
      <dgm:spPr/>
    </dgm:pt>
    <dgm:pt modelId="{36C1A4F3-50B6-4717-AC9B-326EAD388097}" type="pres">
      <dgm:prSet presAssocID="{FF099EF7-321E-45BF-AED6-CB0900C8341A}" presName="rootComposite" presStyleCnt="0"/>
      <dgm:spPr/>
    </dgm:pt>
    <dgm:pt modelId="{714D4D66-57CB-44E1-9470-6ECBE1235C2D}" type="pres">
      <dgm:prSet presAssocID="{FF099EF7-321E-45BF-AED6-CB0900C8341A}" presName="rootText" presStyleLbl="node2" presStyleIdx="2" presStyleCnt="6">
        <dgm:presLayoutVars>
          <dgm:chPref val="3"/>
        </dgm:presLayoutVars>
      </dgm:prSet>
      <dgm:spPr/>
    </dgm:pt>
    <dgm:pt modelId="{69DD91BF-AE08-4A50-85AD-0A6AF04AFB88}" type="pres">
      <dgm:prSet presAssocID="{FF099EF7-321E-45BF-AED6-CB0900C8341A}" presName="rootConnector" presStyleLbl="node2" presStyleIdx="2" presStyleCnt="6"/>
      <dgm:spPr/>
    </dgm:pt>
    <dgm:pt modelId="{F5067E9F-CDDD-484A-A776-F2C9CE15B596}" type="pres">
      <dgm:prSet presAssocID="{FF099EF7-321E-45BF-AED6-CB0900C8341A}" presName="hierChild4" presStyleCnt="0"/>
      <dgm:spPr/>
    </dgm:pt>
    <dgm:pt modelId="{0A7BCCD4-E970-4163-91E4-D62BA1F7944A}" type="pres">
      <dgm:prSet presAssocID="{63879560-0422-45CB-8864-A8F90043E6DC}" presName="Name37" presStyleLbl="parChTrans1D3" presStyleIdx="2" presStyleCnt="6"/>
      <dgm:spPr/>
    </dgm:pt>
    <dgm:pt modelId="{AD2E9C58-97D4-463A-80EF-07ED2F6C12E8}" type="pres">
      <dgm:prSet presAssocID="{396A7383-D9B4-4304-8B32-78C675C30257}" presName="hierRoot2" presStyleCnt="0">
        <dgm:presLayoutVars>
          <dgm:hierBranch val="init"/>
        </dgm:presLayoutVars>
      </dgm:prSet>
      <dgm:spPr/>
    </dgm:pt>
    <dgm:pt modelId="{0A0CE224-F606-4925-9752-F4CDD1927D71}" type="pres">
      <dgm:prSet presAssocID="{396A7383-D9B4-4304-8B32-78C675C30257}" presName="rootComposite" presStyleCnt="0"/>
      <dgm:spPr/>
    </dgm:pt>
    <dgm:pt modelId="{599EC8A7-784D-4CF4-956B-8E5FE28C952D}" type="pres">
      <dgm:prSet presAssocID="{396A7383-D9B4-4304-8B32-78C675C30257}" presName="rootText" presStyleLbl="node3" presStyleIdx="2" presStyleCnt="6">
        <dgm:presLayoutVars>
          <dgm:chPref val="3"/>
        </dgm:presLayoutVars>
      </dgm:prSet>
      <dgm:spPr/>
    </dgm:pt>
    <dgm:pt modelId="{820C948E-3D8A-4299-AEF3-1A60BF41C990}" type="pres">
      <dgm:prSet presAssocID="{396A7383-D9B4-4304-8B32-78C675C30257}" presName="rootConnector" presStyleLbl="node3" presStyleIdx="2" presStyleCnt="6"/>
      <dgm:spPr/>
    </dgm:pt>
    <dgm:pt modelId="{AB142CCF-10AC-4CAC-82BC-9F78B8181D4E}" type="pres">
      <dgm:prSet presAssocID="{396A7383-D9B4-4304-8B32-78C675C30257}" presName="hierChild4" presStyleCnt="0"/>
      <dgm:spPr/>
    </dgm:pt>
    <dgm:pt modelId="{BA956040-704B-4A5C-88D8-5B487C0B690E}" type="pres">
      <dgm:prSet presAssocID="{396A7383-D9B4-4304-8B32-78C675C30257}" presName="hierChild5" presStyleCnt="0"/>
      <dgm:spPr/>
    </dgm:pt>
    <dgm:pt modelId="{8D6D9E8D-D9DD-4303-8C74-4E298457F1EE}" type="pres">
      <dgm:prSet presAssocID="{FF099EF7-321E-45BF-AED6-CB0900C8341A}" presName="hierChild5" presStyleCnt="0"/>
      <dgm:spPr/>
    </dgm:pt>
    <dgm:pt modelId="{BD96652F-2665-47BF-BB3E-E2EC355D9CE1}" type="pres">
      <dgm:prSet presAssocID="{9C69C267-C2CE-4680-BA9C-7D9CFB04DA07}" presName="Name37" presStyleLbl="parChTrans1D2" presStyleIdx="3" presStyleCnt="7"/>
      <dgm:spPr/>
    </dgm:pt>
    <dgm:pt modelId="{F47D0865-5A91-4C41-B14F-701835B28590}" type="pres">
      <dgm:prSet presAssocID="{BD7BF20F-CF90-4343-9B85-CDA889B3002C}" presName="hierRoot2" presStyleCnt="0">
        <dgm:presLayoutVars>
          <dgm:hierBranch val="init"/>
        </dgm:presLayoutVars>
      </dgm:prSet>
      <dgm:spPr/>
    </dgm:pt>
    <dgm:pt modelId="{10210A00-EB79-4479-8D8D-B0B4F4B812BE}" type="pres">
      <dgm:prSet presAssocID="{BD7BF20F-CF90-4343-9B85-CDA889B3002C}" presName="rootComposite" presStyleCnt="0"/>
      <dgm:spPr/>
    </dgm:pt>
    <dgm:pt modelId="{3BEB44FF-3B5E-42FC-BDCC-734D7F6A2274}" type="pres">
      <dgm:prSet presAssocID="{BD7BF20F-CF90-4343-9B85-CDA889B3002C}" presName="rootText" presStyleLbl="node2" presStyleIdx="3" presStyleCnt="6">
        <dgm:presLayoutVars>
          <dgm:chPref val="3"/>
        </dgm:presLayoutVars>
      </dgm:prSet>
      <dgm:spPr/>
    </dgm:pt>
    <dgm:pt modelId="{E150E4B6-B9A5-4BAC-BBFC-61EB6361091E}" type="pres">
      <dgm:prSet presAssocID="{BD7BF20F-CF90-4343-9B85-CDA889B3002C}" presName="rootConnector" presStyleLbl="node2" presStyleIdx="3" presStyleCnt="6"/>
      <dgm:spPr/>
    </dgm:pt>
    <dgm:pt modelId="{BB2C8C54-396C-447D-8847-B155D85552CB}" type="pres">
      <dgm:prSet presAssocID="{BD7BF20F-CF90-4343-9B85-CDA889B3002C}" presName="hierChild4" presStyleCnt="0"/>
      <dgm:spPr/>
    </dgm:pt>
    <dgm:pt modelId="{954BCF12-6800-4814-8A69-7CFD3742000F}" type="pres">
      <dgm:prSet presAssocID="{320CB068-C125-414C-A477-15AEFCD0F53F}" presName="Name37" presStyleLbl="parChTrans1D3" presStyleIdx="3" presStyleCnt="6"/>
      <dgm:spPr/>
    </dgm:pt>
    <dgm:pt modelId="{682E6DEC-DE8C-4B29-8BC8-BB9AE3B3E67F}" type="pres">
      <dgm:prSet presAssocID="{3B53E456-8BA6-465D-8ADC-9658B35E655A}" presName="hierRoot2" presStyleCnt="0">
        <dgm:presLayoutVars>
          <dgm:hierBranch val="init"/>
        </dgm:presLayoutVars>
      </dgm:prSet>
      <dgm:spPr/>
    </dgm:pt>
    <dgm:pt modelId="{D0877C2A-5912-4FC0-98CD-43D7AC7AAA10}" type="pres">
      <dgm:prSet presAssocID="{3B53E456-8BA6-465D-8ADC-9658B35E655A}" presName="rootComposite" presStyleCnt="0"/>
      <dgm:spPr/>
    </dgm:pt>
    <dgm:pt modelId="{21A9EEEE-6037-41D6-83BA-1F6E8E044818}" type="pres">
      <dgm:prSet presAssocID="{3B53E456-8BA6-465D-8ADC-9658B35E655A}" presName="rootText" presStyleLbl="node3" presStyleIdx="3" presStyleCnt="6">
        <dgm:presLayoutVars>
          <dgm:chPref val="3"/>
        </dgm:presLayoutVars>
      </dgm:prSet>
      <dgm:spPr/>
    </dgm:pt>
    <dgm:pt modelId="{90CA8815-4A17-4F5D-9A83-D4F254D262CA}" type="pres">
      <dgm:prSet presAssocID="{3B53E456-8BA6-465D-8ADC-9658B35E655A}" presName="rootConnector" presStyleLbl="node3" presStyleIdx="3" presStyleCnt="6"/>
      <dgm:spPr/>
    </dgm:pt>
    <dgm:pt modelId="{E07532FF-90B9-4870-938E-8C9CE1E6B686}" type="pres">
      <dgm:prSet presAssocID="{3B53E456-8BA6-465D-8ADC-9658B35E655A}" presName="hierChild4" presStyleCnt="0"/>
      <dgm:spPr/>
    </dgm:pt>
    <dgm:pt modelId="{584E5ED1-0E14-4D02-8BB1-15CBE4872664}" type="pres">
      <dgm:prSet presAssocID="{3B53E456-8BA6-465D-8ADC-9658B35E655A}" presName="hierChild5" presStyleCnt="0"/>
      <dgm:spPr/>
    </dgm:pt>
    <dgm:pt modelId="{17E47251-7D03-402D-BE63-824639AB0472}" type="pres">
      <dgm:prSet presAssocID="{BD7BF20F-CF90-4343-9B85-CDA889B3002C}" presName="hierChild5" presStyleCnt="0"/>
      <dgm:spPr/>
    </dgm:pt>
    <dgm:pt modelId="{4CBFE0D8-3F1F-43EA-B140-6CA244E4CD57}" type="pres">
      <dgm:prSet presAssocID="{441267FB-F671-4CDA-A935-38DB662BEC19}" presName="Name37" presStyleLbl="parChTrans1D2" presStyleIdx="4" presStyleCnt="7"/>
      <dgm:spPr/>
    </dgm:pt>
    <dgm:pt modelId="{35082C41-A70D-44A3-BA44-07AE28FCA15F}" type="pres">
      <dgm:prSet presAssocID="{BA884887-DAB9-40EF-B210-013F8580F0AC}" presName="hierRoot2" presStyleCnt="0">
        <dgm:presLayoutVars>
          <dgm:hierBranch val="init"/>
        </dgm:presLayoutVars>
      </dgm:prSet>
      <dgm:spPr/>
    </dgm:pt>
    <dgm:pt modelId="{E7A3E4B1-5597-461F-8027-C43DE91EBEBC}" type="pres">
      <dgm:prSet presAssocID="{BA884887-DAB9-40EF-B210-013F8580F0AC}" presName="rootComposite" presStyleCnt="0"/>
      <dgm:spPr/>
    </dgm:pt>
    <dgm:pt modelId="{CD28EE2E-A8D3-49C1-9D0D-2FB5B18FD06C}" type="pres">
      <dgm:prSet presAssocID="{BA884887-DAB9-40EF-B210-013F8580F0AC}" presName="rootText" presStyleLbl="node2" presStyleIdx="4" presStyleCnt="6">
        <dgm:presLayoutVars>
          <dgm:chPref val="3"/>
        </dgm:presLayoutVars>
      </dgm:prSet>
      <dgm:spPr/>
    </dgm:pt>
    <dgm:pt modelId="{5D2457A3-228A-410C-BB8F-3F21E6A1BF73}" type="pres">
      <dgm:prSet presAssocID="{BA884887-DAB9-40EF-B210-013F8580F0AC}" presName="rootConnector" presStyleLbl="node2" presStyleIdx="4" presStyleCnt="6"/>
      <dgm:spPr/>
    </dgm:pt>
    <dgm:pt modelId="{6FF2B284-1FE2-4F97-8342-B81C07D39CF6}" type="pres">
      <dgm:prSet presAssocID="{BA884887-DAB9-40EF-B210-013F8580F0AC}" presName="hierChild4" presStyleCnt="0"/>
      <dgm:spPr/>
    </dgm:pt>
    <dgm:pt modelId="{62B75A69-6991-409D-AEA5-BD089E9222C3}" type="pres">
      <dgm:prSet presAssocID="{0E361C8E-D1B4-446C-B255-DC6D9D384AA7}" presName="Name37" presStyleLbl="parChTrans1D3" presStyleIdx="4" presStyleCnt="6"/>
      <dgm:spPr/>
    </dgm:pt>
    <dgm:pt modelId="{AB3752A0-ECB1-4119-BC9A-47F043E7D46C}" type="pres">
      <dgm:prSet presAssocID="{A6D054BA-1623-460B-B083-5E4C704BB0A0}" presName="hierRoot2" presStyleCnt="0">
        <dgm:presLayoutVars>
          <dgm:hierBranch val="init"/>
        </dgm:presLayoutVars>
      </dgm:prSet>
      <dgm:spPr/>
    </dgm:pt>
    <dgm:pt modelId="{C2BEDE2A-8D74-4CE0-AF55-9893C5CAC7B9}" type="pres">
      <dgm:prSet presAssocID="{A6D054BA-1623-460B-B083-5E4C704BB0A0}" presName="rootComposite" presStyleCnt="0"/>
      <dgm:spPr/>
    </dgm:pt>
    <dgm:pt modelId="{322E9F14-C5CB-4FD7-96B7-E0F2CCC0A15F}" type="pres">
      <dgm:prSet presAssocID="{A6D054BA-1623-460B-B083-5E4C704BB0A0}" presName="rootText" presStyleLbl="node3" presStyleIdx="4" presStyleCnt="6">
        <dgm:presLayoutVars>
          <dgm:chPref val="3"/>
        </dgm:presLayoutVars>
      </dgm:prSet>
      <dgm:spPr/>
    </dgm:pt>
    <dgm:pt modelId="{2262076A-E7B9-4B87-9529-322F730F5BE6}" type="pres">
      <dgm:prSet presAssocID="{A6D054BA-1623-460B-B083-5E4C704BB0A0}" presName="rootConnector" presStyleLbl="node3" presStyleIdx="4" presStyleCnt="6"/>
      <dgm:spPr/>
    </dgm:pt>
    <dgm:pt modelId="{643DA1C9-43A6-4EE3-938B-30A42D471302}" type="pres">
      <dgm:prSet presAssocID="{A6D054BA-1623-460B-B083-5E4C704BB0A0}" presName="hierChild4" presStyleCnt="0"/>
      <dgm:spPr/>
    </dgm:pt>
    <dgm:pt modelId="{739DA04A-AB99-490C-86DF-473CCF08D00D}" type="pres">
      <dgm:prSet presAssocID="{A6D054BA-1623-460B-B083-5E4C704BB0A0}" presName="hierChild5" presStyleCnt="0"/>
      <dgm:spPr/>
    </dgm:pt>
    <dgm:pt modelId="{ACBA8EB0-066B-43CB-B2D3-CED3139FB488}" type="pres">
      <dgm:prSet presAssocID="{BA884887-DAB9-40EF-B210-013F8580F0AC}" presName="hierChild5" presStyleCnt="0"/>
      <dgm:spPr/>
    </dgm:pt>
    <dgm:pt modelId="{98C2F332-944C-4E18-B2F6-477E48AACA8A}" type="pres">
      <dgm:prSet presAssocID="{6498817C-9826-4FBA-BCEC-41614DC91838}" presName="Name37" presStyleLbl="parChTrans1D2" presStyleIdx="5" presStyleCnt="7"/>
      <dgm:spPr/>
    </dgm:pt>
    <dgm:pt modelId="{1E264C80-A66B-4712-93FE-7B56CCA56991}" type="pres">
      <dgm:prSet presAssocID="{A23E3DD3-84C7-4F1A-A7EB-38BFC37D2455}" presName="hierRoot2" presStyleCnt="0">
        <dgm:presLayoutVars>
          <dgm:hierBranch val="init"/>
        </dgm:presLayoutVars>
      </dgm:prSet>
      <dgm:spPr/>
    </dgm:pt>
    <dgm:pt modelId="{F9670B42-9B5D-489A-B619-F4C093577FA6}" type="pres">
      <dgm:prSet presAssocID="{A23E3DD3-84C7-4F1A-A7EB-38BFC37D2455}" presName="rootComposite" presStyleCnt="0"/>
      <dgm:spPr/>
    </dgm:pt>
    <dgm:pt modelId="{656D84FE-6DC9-4D63-AC76-2776179517B6}" type="pres">
      <dgm:prSet presAssocID="{A23E3DD3-84C7-4F1A-A7EB-38BFC37D2455}" presName="rootText" presStyleLbl="node2" presStyleIdx="5" presStyleCnt="6">
        <dgm:presLayoutVars>
          <dgm:chPref val="3"/>
        </dgm:presLayoutVars>
      </dgm:prSet>
      <dgm:spPr/>
    </dgm:pt>
    <dgm:pt modelId="{BB2208F1-49D2-4C2F-ABFD-B1FDB3878691}" type="pres">
      <dgm:prSet presAssocID="{A23E3DD3-84C7-4F1A-A7EB-38BFC37D2455}" presName="rootConnector" presStyleLbl="node2" presStyleIdx="5" presStyleCnt="6"/>
      <dgm:spPr/>
    </dgm:pt>
    <dgm:pt modelId="{62DCF4A7-AA59-44E6-BCAE-7803230413D9}" type="pres">
      <dgm:prSet presAssocID="{A23E3DD3-84C7-4F1A-A7EB-38BFC37D2455}" presName="hierChild4" presStyleCnt="0"/>
      <dgm:spPr/>
    </dgm:pt>
    <dgm:pt modelId="{6005E63A-0C35-4E2C-9D7B-78954A0A554E}" type="pres">
      <dgm:prSet presAssocID="{582A2D63-3B2B-47AD-8AFC-7938F6C5D036}" presName="Name37" presStyleLbl="parChTrans1D3" presStyleIdx="5" presStyleCnt="6"/>
      <dgm:spPr/>
    </dgm:pt>
    <dgm:pt modelId="{878B5A93-CEE2-47ED-A7AA-40C3336D9347}" type="pres">
      <dgm:prSet presAssocID="{387A18B9-C7FD-4D3D-8661-AA1540911CA6}" presName="hierRoot2" presStyleCnt="0">
        <dgm:presLayoutVars>
          <dgm:hierBranch val="init"/>
        </dgm:presLayoutVars>
      </dgm:prSet>
      <dgm:spPr/>
    </dgm:pt>
    <dgm:pt modelId="{89621DBE-20CE-4076-ADFC-AC20DA9E9A9E}" type="pres">
      <dgm:prSet presAssocID="{387A18B9-C7FD-4D3D-8661-AA1540911CA6}" presName="rootComposite" presStyleCnt="0"/>
      <dgm:spPr/>
    </dgm:pt>
    <dgm:pt modelId="{F1D450C0-CBF5-45CB-A8BF-A1E797F6C962}" type="pres">
      <dgm:prSet presAssocID="{387A18B9-C7FD-4D3D-8661-AA1540911CA6}" presName="rootText" presStyleLbl="node3" presStyleIdx="5" presStyleCnt="6">
        <dgm:presLayoutVars>
          <dgm:chPref val="3"/>
        </dgm:presLayoutVars>
      </dgm:prSet>
      <dgm:spPr/>
    </dgm:pt>
    <dgm:pt modelId="{F009FEB4-A435-4C0C-AB34-5C83B0F777D2}" type="pres">
      <dgm:prSet presAssocID="{387A18B9-C7FD-4D3D-8661-AA1540911CA6}" presName="rootConnector" presStyleLbl="node3" presStyleIdx="5" presStyleCnt="6"/>
      <dgm:spPr/>
    </dgm:pt>
    <dgm:pt modelId="{56397974-A1C6-4E77-A855-3162C080CAD8}" type="pres">
      <dgm:prSet presAssocID="{387A18B9-C7FD-4D3D-8661-AA1540911CA6}" presName="hierChild4" presStyleCnt="0"/>
      <dgm:spPr/>
    </dgm:pt>
    <dgm:pt modelId="{9E44A48A-7262-4CE5-A243-D744BDB099DD}" type="pres">
      <dgm:prSet presAssocID="{387A18B9-C7FD-4D3D-8661-AA1540911CA6}" presName="hierChild5" presStyleCnt="0"/>
      <dgm:spPr/>
    </dgm:pt>
    <dgm:pt modelId="{5E42FBEB-1499-43B9-AE16-12C50BAD8CBB}" type="pres">
      <dgm:prSet presAssocID="{A23E3DD3-84C7-4F1A-A7EB-38BFC37D2455}" presName="hierChild5" presStyleCnt="0"/>
      <dgm:spPr/>
    </dgm:pt>
    <dgm:pt modelId="{EA281039-C4FE-49BC-B3AA-ED7A04EBF118}" type="pres">
      <dgm:prSet presAssocID="{2EA33616-6C58-403A-899C-3B7D55F71B27}" presName="hierChild3" presStyleCnt="0"/>
      <dgm:spPr/>
    </dgm:pt>
    <dgm:pt modelId="{70222E0D-8E64-4C79-97CD-BFBE9454F5EB}" type="pres">
      <dgm:prSet presAssocID="{03338164-2987-4361-9BEB-F663027DF0F6}" presName="Name111" presStyleLbl="parChTrans1D2" presStyleIdx="6" presStyleCnt="7"/>
      <dgm:spPr/>
    </dgm:pt>
    <dgm:pt modelId="{34A97C6B-F6F2-4586-9623-267F83E594A4}" type="pres">
      <dgm:prSet presAssocID="{44EE301A-5342-44B9-A4F6-A9AE3E1D95DE}" presName="hierRoot3" presStyleCnt="0">
        <dgm:presLayoutVars>
          <dgm:hierBranch val="init"/>
        </dgm:presLayoutVars>
      </dgm:prSet>
      <dgm:spPr/>
    </dgm:pt>
    <dgm:pt modelId="{5DE3384C-8514-4960-AD27-FAB37212A2A8}" type="pres">
      <dgm:prSet presAssocID="{44EE301A-5342-44B9-A4F6-A9AE3E1D95DE}" presName="rootComposite3" presStyleCnt="0"/>
      <dgm:spPr/>
    </dgm:pt>
    <dgm:pt modelId="{B4ADA4B4-88D1-4E91-B697-99A2AB754C01}" type="pres">
      <dgm:prSet presAssocID="{44EE301A-5342-44B9-A4F6-A9AE3E1D95DE}" presName="rootText3" presStyleLbl="asst1" presStyleIdx="0" presStyleCnt="1">
        <dgm:presLayoutVars>
          <dgm:chPref val="3"/>
        </dgm:presLayoutVars>
      </dgm:prSet>
      <dgm:spPr/>
    </dgm:pt>
    <dgm:pt modelId="{8BCF89A1-BDAE-40D7-8180-F80A9607842D}" type="pres">
      <dgm:prSet presAssocID="{44EE301A-5342-44B9-A4F6-A9AE3E1D95DE}" presName="rootConnector3" presStyleLbl="asst1" presStyleIdx="0" presStyleCnt="1"/>
      <dgm:spPr/>
    </dgm:pt>
    <dgm:pt modelId="{83223CD2-2175-4656-A1EC-2ECE19DE96E2}" type="pres">
      <dgm:prSet presAssocID="{44EE301A-5342-44B9-A4F6-A9AE3E1D95DE}" presName="hierChild6" presStyleCnt="0"/>
      <dgm:spPr/>
    </dgm:pt>
    <dgm:pt modelId="{6DE0AE6B-F4F6-41E7-9635-90DEFE7F62A7}" type="pres">
      <dgm:prSet presAssocID="{44EE301A-5342-44B9-A4F6-A9AE3E1D95DE}" presName="hierChild7" presStyleCnt="0"/>
      <dgm:spPr/>
    </dgm:pt>
  </dgm:ptLst>
  <dgm:cxnLst>
    <dgm:cxn modelId="{AE304405-B72C-49C8-8086-C64F923CF86C}" type="presOf" srcId="{FF099EF7-321E-45BF-AED6-CB0900C8341A}" destId="{714D4D66-57CB-44E1-9470-6ECBE1235C2D}" srcOrd="0" destOrd="0" presId="urn:microsoft.com/office/officeart/2005/8/layout/orgChart1"/>
    <dgm:cxn modelId="{D2234A07-FA58-4E14-8D51-1696FF4CC1BB}" type="presOf" srcId="{441267FB-F671-4CDA-A935-38DB662BEC19}" destId="{4CBFE0D8-3F1F-43EA-B140-6CA244E4CD57}" srcOrd="0" destOrd="0" presId="urn:microsoft.com/office/officeart/2005/8/layout/orgChart1"/>
    <dgm:cxn modelId="{30BFDC0A-B34A-4A52-BEC2-6EEF8DE542BF}" type="presOf" srcId="{5A059123-7559-42F8-A429-2DD037A7FC85}" destId="{61D2FC3C-DC7C-4748-A0DD-133BBB7C198D}" srcOrd="0" destOrd="0" presId="urn:microsoft.com/office/officeart/2005/8/layout/orgChart1"/>
    <dgm:cxn modelId="{F5385C0C-BEAA-4D5C-8E07-5C371ABCE755}" type="presOf" srcId="{320CB068-C125-414C-A477-15AEFCD0F53F}" destId="{954BCF12-6800-4814-8A69-7CFD3742000F}" srcOrd="0" destOrd="0" presId="urn:microsoft.com/office/officeart/2005/8/layout/orgChart1"/>
    <dgm:cxn modelId="{7E9B7E1A-7F7B-474D-A0A4-1504210EE6EB}" type="presOf" srcId="{FF099EF7-321E-45BF-AED6-CB0900C8341A}" destId="{69DD91BF-AE08-4A50-85AD-0A6AF04AFB88}" srcOrd="1" destOrd="0" presId="urn:microsoft.com/office/officeart/2005/8/layout/orgChart1"/>
    <dgm:cxn modelId="{3088971E-0B83-4D06-B8C2-A71955955883}" type="presOf" srcId="{F6A84389-7479-4671-AFAB-22C86A1013C3}" destId="{B65A424E-8D02-48E1-A2F1-EDB74AB25626}" srcOrd="1" destOrd="0" presId="urn:microsoft.com/office/officeart/2005/8/layout/orgChart1"/>
    <dgm:cxn modelId="{D086B933-00F2-4C46-AB4B-89B9488F5E3A}" type="presOf" srcId="{63879560-0422-45CB-8864-A8F90043E6DC}" destId="{0A7BCCD4-E970-4163-91E4-D62BA1F7944A}" srcOrd="0" destOrd="0" presId="urn:microsoft.com/office/officeart/2005/8/layout/orgChart1"/>
    <dgm:cxn modelId="{D4353F35-47C6-4322-8ACD-FBF21F2E9B79}" srcId="{2EA33616-6C58-403A-899C-3B7D55F71B27}" destId="{BA884887-DAB9-40EF-B210-013F8580F0AC}" srcOrd="4" destOrd="0" parTransId="{441267FB-F671-4CDA-A935-38DB662BEC19}" sibTransId="{A0817886-1F54-4253-B827-73561DB71E0E}"/>
    <dgm:cxn modelId="{B7A2A136-31AA-451F-84B0-F9D080E91954}" srcId="{FF099EF7-321E-45BF-AED6-CB0900C8341A}" destId="{396A7383-D9B4-4304-8B32-78C675C30257}" srcOrd="0" destOrd="0" parTransId="{63879560-0422-45CB-8864-A8F90043E6DC}" sibTransId="{036C305C-2D32-4A0F-BFCC-1FD9FF710A6A}"/>
    <dgm:cxn modelId="{98272939-6EB7-44C7-AD4D-4C03F6589210}" srcId="{2EA33616-6C58-403A-899C-3B7D55F71B27}" destId="{FF099EF7-321E-45BF-AED6-CB0900C8341A}" srcOrd="2" destOrd="0" parTransId="{77A2F5FD-58D1-4D68-BCF2-D7F56AB792AB}" sibTransId="{46290DE6-CD0C-4A93-A40F-C405E9AA9A19}"/>
    <dgm:cxn modelId="{F2DD593A-B7A1-4A10-B738-FE63BB9D7A26}" type="presOf" srcId="{A6D054BA-1623-460B-B083-5E4C704BB0A0}" destId="{2262076A-E7B9-4B87-9529-322F730F5BE6}" srcOrd="1" destOrd="0" presId="urn:microsoft.com/office/officeart/2005/8/layout/orgChart1"/>
    <dgm:cxn modelId="{FA8D3D3C-3341-4DBE-804C-4AA054F7A9D9}" type="presOf" srcId="{6EA1F4CD-0708-4339-A47D-25F76AEDB4DB}" destId="{BE809DCD-C791-4D06-B74E-636465068ABF}" srcOrd="0" destOrd="0" presId="urn:microsoft.com/office/officeart/2005/8/layout/orgChart1"/>
    <dgm:cxn modelId="{65A88E62-253F-48E4-BD53-994D57C9A934}" srcId="{2EA33616-6C58-403A-899C-3B7D55F71B27}" destId="{BD7BF20F-CF90-4343-9B85-CDA889B3002C}" srcOrd="3" destOrd="0" parTransId="{9C69C267-C2CE-4680-BA9C-7D9CFB04DA07}" sibTransId="{B4A20142-C051-4F96-B98C-A88ED3B173C3}"/>
    <dgm:cxn modelId="{6357CA62-5A18-4F18-A5D8-49B329D82491}" type="presOf" srcId="{BD7BF20F-CF90-4343-9B85-CDA889B3002C}" destId="{3BEB44FF-3B5E-42FC-BDCC-734D7F6A2274}" srcOrd="0" destOrd="0" presId="urn:microsoft.com/office/officeart/2005/8/layout/orgChart1"/>
    <dgm:cxn modelId="{66B0FC66-7DF1-4F42-83CF-F7777EB54DD7}" type="presOf" srcId="{677867AE-D383-4741-A19C-212DA7B39248}" destId="{1AE042DB-F9DB-41D6-B36B-767F795400BE}" srcOrd="1" destOrd="0" presId="urn:microsoft.com/office/officeart/2005/8/layout/orgChart1"/>
    <dgm:cxn modelId="{C221B567-7E3B-43C8-B409-7BBAFF142553}" type="presOf" srcId="{BA884887-DAB9-40EF-B210-013F8580F0AC}" destId="{5D2457A3-228A-410C-BB8F-3F21E6A1BF73}" srcOrd="1" destOrd="0" presId="urn:microsoft.com/office/officeart/2005/8/layout/orgChart1"/>
    <dgm:cxn modelId="{66CD0B4D-EDD3-4057-8CFC-8E887035523E}" type="presOf" srcId="{7CBB8AA7-F18D-423C-8EAB-0B7075F294D5}" destId="{9ADD2EC2-3F85-4835-9072-4B11ECA3733C}" srcOrd="0" destOrd="0" presId="urn:microsoft.com/office/officeart/2005/8/layout/orgChart1"/>
    <dgm:cxn modelId="{FACE276D-8E05-4270-A551-5EEB586A2299}" srcId="{BD7BF20F-CF90-4343-9B85-CDA889B3002C}" destId="{3B53E456-8BA6-465D-8ADC-9658B35E655A}" srcOrd="0" destOrd="0" parTransId="{320CB068-C125-414C-A477-15AEFCD0F53F}" sibTransId="{5A0196A9-6784-4CAD-AB14-B1B33B5AF7B6}"/>
    <dgm:cxn modelId="{FB9B9553-CA95-4A7A-99C1-C068EA05CCA8}" type="presOf" srcId="{0E361C8E-D1B4-446C-B255-DC6D9D384AA7}" destId="{62B75A69-6991-409D-AEA5-BD089E9222C3}" srcOrd="0" destOrd="0" presId="urn:microsoft.com/office/officeart/2005/8/layout/orgChart1"/>
    <dgm:cxn modelId="{706FC654-AAB8-4D76-8F59-E9459F88E717}" type="presOf" srcId="{A23E3DD3-84C7-4F1A-A7EB-38BFC37D2455}" destId="{BB2208F1-49D2-4C2F-ABFD-B1FDB3878691}" srcOrd="1" destOrd="0" presId="urn:microsoft.com/office/officeart/2005/8/layout/orgChart1"/>
    <dgm:cxn modelId="{57673579-EAB5-4CA2-84CF-8BDBCE17E8B5}" type="presOf" srcId="{0518F379-9B76-4D24-9528-ABF29A5CC0F7}" destId="{EB12E4D8-E7F1-4C62-B520-31141AFC5A55}" srcOrd="0" destOrd="0" presId="urn:microsoft.com/office/officeart/2005/8/layout/orgChart1"/>
    <dgm:cxn modelId="{E26AE659-F7C1-4553-812B-E24D5E92E86F}" srcId="{677867AE-D383-4741-A19C-212DA7B39248}" destId="{5A059123-7559-42F8-A429-2DD037A7FC85}" srcOrd="0" destOrd="0" parTransId="{7CBB8AA7-F18D-423C-8EAB-0B7075F294D5}" sibTransId="{691E55BB-F63B-40CA-A7AC-84D054BDA90E}"/>
    <dgm:cxn modelId="{87762A85-DA05-407E-BFB9-95F8ACEC3296}" type="presOf" srcId="{DE416E60-CF12-4738-8056-F98A479FE49F}" destId="{9B5EC859-7248-4FBE-AAC0-34E59A4B5E3A}" srcOrd="0" destOrd="0" presId="urn:microsoft.com/office/officeart/2005/8/layout/orgChart1"/>
    <dgm:cxn modelId="{2A677685-6251-4C13-BCD5-7BB510D380CB}" type="presOf" srcId="{582A2D63-3B2B-47AD-8AFC-7938F6C5D036}" destId="{6005E63A-0C35-4E2C-9D7B-78954A0A554E}" srcOrd="0" destOrd="0" presId="urn:microsoft.com/office/officeart/2005/8/layout/orgChart1"/>
    <dgm:cxn modelId="{08D3CC85-B830-45E0-80E4-71ADA8035FC0}" type="presOf" srcId="{77A2F5FD-58D1-4D68-BCF2-D7F56AB792AB}" destId="{7B37DF95-E484-4655-938F-CAE68494BDFD}" srcOrd="0" destOrd="0" presId="urn:microsoft.com/office/officeart/2005/8/layout/orgChart1"/>
    <dgm:cxn modelId="{DC5B0186-B087-4AF3-8B8E-B22B4D65BE01}" type="presOf" srcId="{A23E3DD3-84C7-4F1A-A7EB-38BFC37D2455}" destId="{656D84FE-6DC9-4D63-AC76-2776179517B6}" srcOrd="0" destOrd="0" presId="urn:microsoft.com/office/officeart/2005/8/layout/orgChart1"/>
    <dgm:cxn modelId="{8B0A3087-5A2F-4523-A757-1D32E083734B}" type="presOf" srcId="{677867AE-D383-4741-A19C-212DA7B39248}" destId="{5AFBDEEA-44F9-4D0A-B695-80C0193C9A5A}" srcOrd="0" destOrd="0" presId="urn:microsoft.com/office/officeart/2005/8/layout/orgChart1"/>
    <dgm:cxn modelId="{B60A1C8C-9A4A-4B7A-BA2E-CDC17D171CDC}" type="presOf" srcId="{44EE301A-5342-44B9-A4F6-A9AE3E1D95DE}" destId="{B4ADA4B4-88D1-4E91-B697-99A2AB754C01}" srcOrd="0" destOrd="0" presId="urn:microsoft.com/office/officeart/2005/8/layout/orgChart1"/>
    <dgm:cxn modelId="{59BFE090-6466-4F8A-A368-47256925762D}" type="presOf" srcId="{387A18B9-C7FD-4D3D-8661-AA1540911CA6}" destId="{F009FEB4-A435-4C0C-AB34-5C83B0F777D2}" srcOrd="1" destOrd="0" presId="urn:microsoft.com/office/officeart/2005/8/layout/orgChart1"/>
    <dgm:cxn modelId="{D1B85D91-E690-4EF4-B138-ED98665974B1}" srcId="{BA884887-DAB9-40EF-B210-013F8580F0AC}" destId="{A6D054BA-1623-460B-B083-5E4C704BB0A0}" srcOrd="0" destOrd="0" parTransId="{0E361C8E-D1B4-446C-B255-DC6D9D384AA7}" sibTransId="{CAB408B4-F6B7-42D2-9D5D-F46657E4DF66}"/>
    <dgm:cxn modelId="{034A5F91-A658-4F6D-AF13-22687B571552}" type="presOf" srcId="{8BE15F60-AC23-42C2-B1B2-C05367E5646B}" destId="{A6C9D3D6-9DCC-442E-B9AB-B5EA30D6E5EB}" srcOrd="0" destOrd="0" presId="urn:microsoft.com/office/officeart/2005/8/layout/orgChart1"/>
    <dgm:cxn modelId="{11011E97-B3C2-47DE-98F1-B9571A46122E}" type="presOf" srcId="{2EA33616-6C58-403A-899C-3B7D55F71B27}" destId="{6EC8FE8C-3EAF-4DCB-B78C-936D0F26F435}" srcOrd="0" destOrd="0" presId="urn:microsoft.com/office/officeart/2005/8/layout/orgChart1"/>
    <dgm:cxn modelId="{2DD0B298-1381-4D05-8BB1-F92D90549C8A}" type="presOf" srcId="{BD7BF20F-CF90-4343-9B85-CDA889B3002C}" destId="{E150E4B6-B9A5-4BAC-BBFC-61EB6361091E}" srcOrd="1" destOrd="0" presId="urn:microsoft.com/office/officeart/2005/8/layout/orgChart1"/>
    <dgm:cxn modelId="{5BF3B99A-0788-4C3E-B378-9C6265EFA3A8}" type="presOf" srcId="{BA884887-DAB9-40EF-B210-013F8580F0AC}" destId="{CD28EE2E-A8D3-49C1-9D0D-2FB5B18FD06C}" srcOrd="0" destOrd="0" presId="urn:microsoft.com/office/officeart/2005/8/layout/orgChart1"/>
    <dgm:cxn modelId="{716BD49A-74EC-4FE6-BF76-3D25665AE5F2}" type="presOf" srcId="{0518F379-9B76-4D24-9528-ABF29A5CC0F7}" destId="{F49C7E02-ADF7-47A9-B251-A05DCA6DCBF0}" srcOrd="1" destOrd="0" presId="urn:microsoft.com/office/officeart/2005/8/layout/orgChart1"/>
    <dgm:cxn modelId="{7F2C9CA3-8BF9-46D6-AA7C-3709C366BFF4}" type="presOf" srcId="{5E5B7B96-2CDB-4DBE-BD1E-B6804DEF3F33}" destId="{B7369CB2-4E67-4995-BD0C-79A9C58BF014}" srcOrd="0" destOrd="0" presId="urn:microsoft.com/office/officeart/2005/8/layout/orgChart1"/>
    <dgm:cxn modelId="{84A9BAA8-9D76-4AEC-B5B7-E98A44AE1EAE}" type="presOf" srcId="{5A059123-7559-42F8-A429-2DD037A7FC85}" destId="{5103C05A-BBA2-4518-89BB-F66897356EEC}" srcOrd="1" destOrd="0" presId="urn:microsoft.com/office/officeart/2005/8/layout/orgChart1"/>
    <dgm:cxn modelId="{2042E5AE-EADD-4FEF-9850-F8793BC1410F}" type="presOf" srcId="{F6A84389-7479-4671-AFAB-22C86A1013C3}" destId="{230D7DAA-94E0-462D-B5DB-F05944C037A5}" srcOrd="0" destOrd="0" presId="urn:microsoft.com/office/officeart/2005/8/layout/orgChart1"/>
    <dgm:cxn modelId="{B5368AB3-6A09-4986-8A56-83DA555636EB}" srcId="{6EA1F4CD-0708-4339-A47D-25F76AEDB4DB}" destId="{2EA33616-6C58-403A-899C-3B7D55F71B27}" srcOrd="0" destOrd="0" parTransId="{D5F52E3B-7BE2-4E80-90FF-8306A17CFF8A}" sibTransId="{163CC27F-84E5-444B-8EA9-ABC32484E352}"/>
    <dgm:cxn modelId="{D0CDC9B4-3F84-41ED-9016-889C96565829}" type="presOf" srcId="{9C69C267-C2CE-4680-BA9C-7D9CFB04DA07}" destId="{BD96652F-2665-47BF-BB3E-E2EC355D9CE1}" srcOrd="0" destOrd="0" presId="urn:microsoft.com/office/officeart/2005/8/layout/orgChart1"/>
    <dgm:cxn modelId="{1C7C11B7-E11A-4824-8737-A8D2DD3E32C3}" type="presOf" srcId="{44EE301A-5342-44B9-A4F6-A9AE3E1D95DE}" destId="{8BCF89A1-BDAE-40D7-8180-F80A9607842D}" srcOrd="1" destOrd="0" presId="urn:microsoft.com/office/officeart/2005/8/layout/orgChart1"/>
    <dgm:cxn modelId="{10B868B8-BB23-434A-BCE6-1D9BDE23071F}" srcId="{2EA33616-6C58-403A-899C-3B7D55F71B27}" destId="{44EE301A-5342-44B9-A4F6-A9AE3E1D95DE}" srcOrd="6" destOrd="0" parTransId="{03338164-2987-4361-9BEB-F663027DF0F6}" sibTransId="{6737E240-E922-4F9B-8303-705347FF9340}"/>
    <dgm:cxn modelId="{6F0377BB-8D43-4C90-846E-99D061915CE7}" srcId="{2EA33616-6C58-403A-899C-3B7D55F71B27}" destId="{677867AE-D383-4741-A19C-212DA7B39248}" srcOrd="1" destOrd="0" parTransId="{8BE15F60-AC23-42C2-B1B2-C05367E5646B}" sibTransId="{BE18F588-8385-45F5-A5A3-006B4ED2851B}"/>
    <dgm:cxn modelId="{982CA8BB-DB0C-4B2E-8086-8BF43E12899B}" type="presOf" srcId="{2EA33616-6C58-403A-899C-3B7D55F71B27}" destId="{EFD0803D-D0E7-4BD0-BD15-D56AA3DD3146}" srcOrd="1" destOrd="0" presId="urn:microsoft.com/office/officeart/2005/8/layout/orgChart1"/>
    <dgm:cxn modelId="{CC32D3BE-D3B3-4320-A280-FE481D4240AD}" srcId="{2EA33616-6C58-403A-899C-3B7D55F71B27}" destId="{A23E3DD3-84C7-4F1A-A7EB-38BFC37D2455}" srcOrd="5" destOrd="0" parTransId="{6498817C-9826-4FBA-BCEC-41614DC91838}" sibTransId="{2D13F887-1444-4980-A5FC-C923C8370102}"/>
    <dgm:cxn modelId="{121FD0C0-474E-4E7F-9072-7C99AEF77048}" srcId="{0518F379-9B76-4D24-9528-ABF29A5CC0F7}" destId="{F6A84389-7479-4671-AFAB-22C86A1013C3}" srcOrd="0" destOrd="0" parTransId="{5E5B7B96-2CDB-4DBE-BD1E-B6804DEF3F33}" sibTransId="{C6A80A7F-77F7-4D7F-A182-4E9EE385A904}"/>
    <dgm:cxn modelId="{E61E91C4-5DB9-4BFA-B840-39C2C2A3350B}" type="presOf" srcId="{03338164-2987-4361-9BEB-F663027DF0F6}" destId="{70222E0D-8E64-4C79-97CD-BFBE9454F5EB}" srcOrd="0" destOrd="0" presId="urn:microsoft.com/office/officeart/2005/8/layout/orgChart1"/>
    <dgm:cxn modelId="{619922C5-11E5-4A5B-AD66-BDE3D475D5EF}" type="presOf" srcId="{A6D054BA-1623-460B-B083-5E4C704BB0A0}" destId="{322E9F14-C5CB-4FD7-96B7-E0F2CCC0A15F}" srcOrd="0" destOrd="0" presId="urn:microsoft.com/office/officeart/2005/8/layout/orgChart1"/>
    <dgm:cxn modelId="{A76B4FD2-DB71-4831-9F79-AB49DB1A4E6F}" type="presOf" srcId="{387A18B9-C7FD-4D3D-8661-AA1540911CA6}" destId="{F1D450C0-CBF5-45CB-A8BF-A1E797F6C962}" srcOrd="0" destOrd="0" presId="urn:microsoft.com/office/officeart/2005/8/layout/orgChart1"/>
    <dgm:cxn modelId="{8F5FBFD4-F40F-4F9B-A149-C7D51C52AC0F}" type="presOf" srcId="{396A7383-D9B4-4304-8B32-78C675C30257}" destId="{599EC8A7-784D-4CF4-956B-8E5FE28C952D}" srcOrd="0" destOrd="0" presId="urn:microsoft.com/office/officeart/2005/8/layout/orgChart1"/>
    <dgm:cxn modelId="{26BF1ED7-0CCC-4231-8BFF-3AACCD017F46}" type="presOf" srcId="{396A7383-D9B4-4304-8B32-78C675C30257}" destId="{820C948E-3D8A-4299-AEF3-1A60BF41C990}" srcOrd="1" destOrd="0" presId="urn:microsoft.com/office/officeart/2005/8/layout/orgChart1"/>
    <dgm:cxn modelId="{DC6C29E2-CB45-4A25-A817-0402689C31A5}" srcId="{2EA33616-6C58-403A-899C-3B7D55F71B27}" destId="{0518F379-9B76-4D24-9528-ABF29A5CC0F7}" srcOrd="0" destOrd="0" parTransId="{DE416E60-CF12-4738-8056-F98A479FE49F}" sibTransId="{BE12FF9A-AA6D-4E26-8169-D66AD7FF6FB4}"/>
    <dgm:cxn modelId="{64D22EEC-9091-4B1A-9D5E-4216C39BDEBD}" srcId="{A23E3DD3-84C7-4F1A-A7EB-38BFC37D2455}" destId="{387A18B9-C7FD-4D3D-8661-AA1540911CA6}" srcOrd="0" destOrd="0" parTransId="{582A2D63-3B2B-47AD-8AFC-7938F6C5D036}" sibTransId="{F8E21599-760F-4403-A2B4-3D9497DF51E6}"/>
    <dgm:cxn modelId="{090B2AF1-20A2-45B4-8DF3-96EF89F22CCE}" type="presOf" srcId="{3B53E456-8BA6-465D-8ADC-9658B35E655A}" destId="{90CA8815-4A17-4F5D-9A83-D4F254D262CA}" srcOrd="1" destOrd="0" presId="urn:microsoft.com/office/officeart/2005/8/layout/orgChart1"/>
    <dgm:cxn modelId="{00BEF7F1-120B-4E3F-BC5B-7F03DB4AAEFD}" type="presOf" srcId="{3B53E456-8BA6-465D-8ADC-9658B35E655A}" destId="{21A9EEEE-6037-41D6-83BA-1F6E8E044818}" srcOrd="0" destOrd="0" presId="urn:microsoft.com/office/officeart/2005/8/layout/orgChart1"/>
    <dgm:cxn modelId="{0C042AF5-A8F5-49B7-85CE-03F101018D6E}" type="presOf" srcId="{6498817C-9826-4FBA-BCEC-41614DC91838}" destId="{98C2F332-944C-4E18-B2F6-477E48AACA8A}" srcOrd="0" destOrd="0" presId="urn:microsoft.com/office/officeart/2005/8/layout/orgChart1"/>
    <dgm:cxn modelId="{06E3DC3D-9FEB-41E2-AB86-A7C8CBE91687}" type="presParOf" srcId="{BE809DCD-C791-4D06-B74E-636465068ABF}" destId="{CBC44882-21AA-4C17-849C-D9C786CEEDB2}" srcOrd="0" destOrd="0" presId="urn:microsoft.com/office/officeart/2005/8/layout/orgChart1"/>
    <dgm:cxn modelId="{78FEEBB6-113D-4C77-8990-53B639C413A9}" type="presParOf" srcId="{CBC44882-21AA-4C17-849C-D9C786CEEDB2}" destId="{D34B3118-2238-4881-A51D-D88F2B6A435D}" srcOrd="0" destOrd="0" presId="urn:microsoft.com/office/officeart/2005/8/layout/orgChart1"/>
    <dgm:cxn modelId="{330CF3A1-5039-4E67-BF4D-8FB5C2FAEF1E}" type="presParOf" srcId="{D34B3118-2238-4881-A51D-D88F2B6A435D}" destId="{6EC8FE8C-3EAF-4DCB-B78C-936D0F26F435}" srcOrd="0" destOrd="0" presId="urn:microsoft.com/office/officeart/2005/8/layout/orgChart1"/>
    <dgm:cxn modelId="{9942B04A-C545-4CFA-9BEA-0E68157F0368}" type="presParOf" srcId="{D34B3118-2238-4881-A51D-D88F2B6A435D}" destId="{EFD0803D-D0E7-4BD0-BD15-D56AA3DD3146}" srcOrd="1" destOrd="0" presId="urn:microsoft.com/office/officeart/2005/8/layout/orgChart1"/>
    <dgm:cxn modelId="{5C89F9E8-37CC-4284-9E38-0A992B37BCE2}" type="presParOf" srcId="{CBC44882-21AA-4C17-849C-D9C786CEEDB2}" destId="{76D3F05A-4157-40B3-A88D-439316AD0519}" srcOrd="1" destOrd="0" presId="urn:microsoft.com/office/officeart/2005/8/layout/orgChart1"/>
    <dgm:cxn modelId="{5FF449FA-F7BB-436C-8DF8-5FB4A8ED113F}" type="presParOf" srcId="{76D3F05A-4157-40B3-A88D-439316AD0519}" destId="{9B5EC859-7248-4FBE-AAC0-34E59A4B5E3A}" srcOrd="0" destOrd="0" presId="urn:microsoft.com/office/officeart/2005/8/layout/orgChart1"/>
    <dgm:cxn modelId="{D1B900E7-BA8F-4EBC-ABD1-ECE8536FAE5C}" type="presParOf" srcId="{76D3F05A-4157-40B3-A88D-439316AD0519}" destId="{DABCF168-8197-4DA5-94C4-057CBDCE17AB}" srcOrd="1" destOrd="0" presId="urn:microsoft.com/office/officeart/2005/8/layout/orgChart1"/>
    <dgm:cxn modelId="{9FD588FD-6093-42B5-89F9-5F0DC54BDADF}" type="presParOf" srcId="{DABCF168-8197-4DA5-94C4-057CBDCE17AB}" destId="{C69B29FC-971D-497C-B303-CC11DC38A35E}" srcOrd="0" destOrd="0" presId="urn:microsoft.com/office/officeart/2005/8/layout/orgChart1"/>
    <dgm:cxn modelId="{EDA2EEA8-93A2-4DCD-8AD8-4FA7CE2702AA}" type="presParOf" srcId="{C69B29FC-971D-497C-B303-CC11DC38A35E}" destId="{EB12E4D8-E7F1-4C62-B520-31141AFC5A55}" srcOrd="0" destOrd="0" presId="urn:microsoft.com/office/officeart/2005/8/layout/orgChart1"/>
    <dgm:cxn modelId="{9F972B46-C298-4533-AD53-D1165FAF3EE1}" type="presParOf" srcId="{C69B29FC-971D-497C-B303-CC11DC38A35E}" destId="{F49C7E02-ADF7-47A9-B251-A05DCA6DCBF0}" srcOrd="1" destOrd="0" presId="urn:microsoft.com/office/officeart/2005/8/layout/orgChart1"/>
    <dgm:cxn modelId="{A7CDD6BF-8BD9-4ACA-A3A5-2DAAB8E5A94A}" type="presParOf" srcId="{DABCF168-8197-4DA5-94C4-057CBDCE17AB}" destId="{7292F90E-15B3-447A-9832-737E5FD6DA66}" srcOrd="1" destOrd="0" presId="urn:microsoft.com/office/officeart/2005/8/layout/orgChart1"/>
    <dgm:cxn modelId="{C60F550E-2462-4973-8988-2B7DBD073AAE}" type="presParOf" srcId="{7292F90E-15B3-447A-9832-737E5FD6DA66}" destId="{B7369CB2-4E67-4995-BD0C-79A9C58BF014}" srcOrd="0" destOrd="0" presId="urn:microsoft.com/office/officeart/2005/8/layout/orgChart1"/>
    <dgm:cxn modelId="{801F2D83-FBCA-4F70-A7A8-EA40EB23C95D}" type="presParOf" srcId="{7292F90E-15B3-447A-9832-737E5FD6DA66}" destId="{F5BB6180-02A2-462C-9ADA-06EFAABF5E11}" srcOrd="1" destOrd="0" presId="urn:microsoft.com/office/officeart/2005/8/layout/orgChart1"/>
    <dgm:cxn modelId="{968128AD-313B-488B-AF84-A89D16ADB90B}" type="presParOf" srcId="{F5BB6180-02A2-462C-9ADA-06EFAABF5E11}" destId="{DFBD11F2-BAB5-4360-B082-60F8FB58D991}" srcOrd="0" destOrd="0" presId="urn:microsoft.com/office/officeart/2005/8/layout/orgChart1"/>
    <dgm:cxn modelId="{A188CF4B-CC24-436B-80DF-9514EA496359}" type="presParOf" srcId="{DFBD11F2-BAB5-4360-B082-60F8FB58D991}" destId="{230D7DAA-94E0-462D-B5DB-F05944C037A5}" srcOrd="0" destOrd="0" presId="urn:microsoft.com/office/officeart/2005/8/layout/orgChart1"/>
    <dgm:cxn modelId="{C08C8182-7F44-4BC1-B068-83ACEA15B08B}" type="presParOf" srcId="{DFBD11F2-BAB5-4360-B082-60F8FB58D991}" destId="{B65A424E-8D02-48E1-A2F1-EDB74AB25626}" srcOrd="1" destOrd="0" presId="urn:microsoft.com/office/officeart/2005/8/layout/orgChart1"/>
    <dgm:cxn modelId="{80AF13AE-7788-4342-B0D2-60B03F682549}" type="presParOf" srcId="{F5BB6180-02A2-462C-9ADA-06EFAABF5E11}" destId="{7DD8B4CD-6A0A-4157-8185-D3962604D1B7}" srcOrd="1" destOrd="0" presId="urn:microsoft.com/office/officeart/2005/8/layout/orgChart1"/>
    <dgm:cxn modelId="{2FD9A8A5-E46E-4803-B777-927C62279172}" type="presParOf" srcId="{F5BB6180-02A2-462C-9ADA-06EFAABF5E11}" destId="{1F2B51D0-8DFD-4287-88F5-2F6C067CC45A}" srcOrd="2" destOrd="0" presId="urn:microsoft.com/office/officeart/2005/8/layout/orgChart1"/>
    <dgm:cxn modelId="{8F05C0CD-AAD3-45EA-9B17-E65CC8972D47}" type="presParOf" srcId="{DABCF168-8197-4DA5-94C4-057CBDCE17AB}" destId="{0FF6E8A5-63F3-4681-8C4F-99EACC836F0B}" srcOrd="2" destOrd="0" presId="urn:microsoft.com/office/officeart/2005/8/layout/orgChart1"/>
    <dgm:cxn modelId="{82B8203A-0623-403F-9D7A-D429F98BEF54}" type="presParOf" srcId="{76D3F05A-4157-40B3-A88D-439316AD0519}" destId="{A6C9D3D6-9DCC-442E-B9AB-B5EA30D6E5EB}" srcOrd="2" destOrd="0" presId="urn:microsoft.com/office/officeart/2005/8/layout/orgChart1"/>
    <dgm:cxn modelId="{54C1DA6F-9ED0-4FCC-9FB6-4085586FAE5C}" type="presParOf" srcId="{76D3F05A-4157-40B3-A88D-439316AD0519}" destId="{33966EC2-6616-4A60-B935-C7D05ED6891D}" srcOrd="3" destOrd="0" presId="urn:microsoft.com/office/officeart/2005/8/layout/orgChart1"/>
    <dgm:cxn modelId="{53AF2483-452B-4A25-840D-74D3D76FC03D}" type="presParOf" srcId="{33966EC2-6616-4A60-B935-C7D05ED6891D}" destId="{ED400900-9E06-4805-AE88-90A4A95E42FD}" srcOrd="0" destOrd="0" presId="urn:microsoft.com/office/officeart/2005/8/layout/orgChart1"/>
    <dgm:cxn modelId="{632CFA52-AB1C-47C7-94F1-85E06F32B776}" type="presParOf" srcId="{ED400900-9E06-4805-AE88-90A4A95E42FD}" destId="{5AFBDEEA-44F9-4D0A-B695-80C0193C9A5A}" srcOrd="0" destOrd="0" presId="urn:microsoft.com/office/officeart/2005/8/layout/orgChart1"/>
    <dgm:cxn modelId="{DCF4D817-1642-4671-8B7B-E0E2326EF9ED}" type="presParOf" srcId="{ED400900-9E06-4805-AE88-90A4A95E42FD}" destId="{1AE042DB-F9DB-41D6-B36B-767F795400BE}" srcOrd="1" destOrd="0" presId="urn:microsoft.com/office/officeart/2005/8/layout/orgChart1"/>
    <dgm:cxn modelId="{1AA34595-C110-4865-86C5-1C5B01D67D74}" type="presParOf" srcId="{33966EC2-6616-4A60-B935-C7D05ED6891D}" destId="{CF14CA37-86BD-4AF1-9A80-425AA349A95D}" srcOrd="1" destOrd="0" presId="urn:microsoft.com/office/officeart/2005/8/layout/orgChart1"/>
    <dgm:cxn modelId="{ABAB3172-7E65-41EB-A0A0-74FD103CF76A}" type="presParOf" srcId="{CF14CA37-86BD-4AF1-9A80-425AA349A95D}" destId="{9ADD2EC2-3F85-4835-9072-4B11ECA3733C}" srcOrd="0" destOrd="0" presId="urn:microsoft.com/office/officeart/2005/8/layout/orgChart1"/>
    <dgm:cxn modelId="{8B1F02EB-22B9-40F0-8953-C9B582E15D5F}" type="presParOf" srcId="{CF14CA37-86BD-4AF1-9A80-425AA349A95D}" destId="{40CD420A-BB00-403E-BA7E-D6FBF209247B}" srcOrd="1" destOrd="0" presId="urn:microsoft.com/office/officeart/2005/8/layout/orgChart1"/>
    <dgm:cxn modelId="{A13F69C9-8B8C-4AC0-899A-5D2657DB2A1F}" type="presParOf" srcId="{40CD420A-BB00-403E-BA7E-D6FBF209247B}" destId="{3C37E743-8DC8-4EBA-A485-B71576312919}" srcOrd="0" destOrd="0" presId="urn:microsoft.com/office/officeart/2005/8/layout/orgChart1"/>
    <dgm:cxn modelId="{332AFE52-F603-41A6-A5E5-42F35ABC2A4B}" type="presParOf" srcId="{3C37E743-8DC8-4EBA-A485-B71576312919}" destId="{61D2FC3C-DC7C-4748-A0DD-133BBB7C198D}" srcOrd="0" destOrd="0" presId="urn:microsoft.com/office/officeart/2005/8/layout/orgChart1"/>
    <dgm:cxn modelId="{16F7D008-CCDE-43F0-B4A1-E331ADE2404C}" type="presParOf" srcId="{3C37E743-8DC8-4EBA-A485-B71576312919}" destId="{5103C05A-BBA2-4518-89BB-F66897356EEC}" srcOrd="1" destOrd="0" presId="urn:microsoft.com/office/officeart/2005/8/layout/orgChart1"/>
    <dgm:cxn modelId="{2F516D2A-8C92-4FDE-AC04-77D5F55DD75A}" type="presParOf" srcId="{40CD420A-BB00-403E-BA7E-D6FBF209247B}" destId="{215D5159-9B3D-4FEE-8077-17AB6F34AD28}" srcOrd="1" destOrd="0" presId="urn:microsoft.com/office/officeart/2005/8/layout/orgChart1"/>
    <dgm:cxn modelId="{3D412B6B-F3C1-4F70-8CCC-1670A07A3E7A}" type="presParOf" srcId="{40CD420A-BB00-403E-BA7E-D6FBF209247B}" destId="{FFFB4B1D-D229-4897-BD86-EC646EAAA4BB}" srcOrd="2" destOrd="0" presId="urn:microsoft.com/office/officeart/2005/8/layout/orgChart1"/>
    <dgm:cxn modelId="{26ADF181-E487-4D2F-92F2-2407AD8D1599}" type="presParOf" srcId="{33966EC2-6616-4A60-B935-C7D05ED6891D}" destId="{37F9B0D2-46BD-49E0-B1C8-B282C2956D87}" srcOrd="2" destOrd="0" presId="urn:microsoft.com/office/officeart/2005/8/layout/orgChart1"/>
    <dgm:cxn modelId="{F7B3239C-CB11-4D62-82E4-F43FC17682BB}" type="presParOf" srcId="{76D3F05A-4157-40B3-A88D-439316AD0519}" destId="{7B37DF95-E484-4655-938F-CAE68494BDFD}" srcOrd="4" destOrd="0" presId="urn:microsoft.com/office/officeart/2005/8/layout/orgChart1"/>
    <dgm:cxn modelId="{A1D2AE83-5DD3-40A9-A274-64B1BB189432}" type="presParOf" srcId="{76D3F05A-4157-40B3-A88D-439316AD0519}" destId="{76371C25-AFD4-4F33-B421-EB0F14B8F43A}" srcOrd="5" destOrd="0" presId="urn:microsoft.com/office/officeart/2005/8/layout/orgChart1"/>
    <dgm:cxn modelId="{BAA1F9CF-7F85-4A6F-8FC5-1EEDB2866495}" type="presParOf" srcId="{76371C25-AFD4-4F33-B421-EB0F14B8F43A}" destId="{36C1A4F3-50B6-4717-AC9B-326EAD388097}" srcOrd="0" destOrd="0" presId="urn:microsoft.com/office/officeart/2005/8/layout/orgChart1"/>
    <dgm:cxn modelId="{BA45A9A8-589E-40D0-BE65-1C325CBB7717}" type="presParOf" srcId="{36C1A4F3-50B6-4717-AC9B-326EAD388097}" destId="{714D4D66-57CB-44E1-9470-6ECBE1235C2D}" srcOrd="0" destOrd="0" presId="urn:microsoft.com/office/officeart/2005/8/layout/orgChart1"/>
    <dgm:cxn modelId="{E81CDB7C-BA07-489A-9DE8-DB6303C4074D}" type="presParOf" srcId="{36C1A4F3-50B6-4717-AC9B-326EAD388097}" destId="{69DD91BF-AE08-4A50-85AD-0A6AF04AFB88}" srcOrd="1" destOrd="0" presId="urn:microsoft.com/office/officeart/2005/8/layout/orgChart1"/>
    <dgm:cxn modelId="{3C1495F6-26DE-41AF-8B9A-052008A4346E}" type="presParOf" srcId="{76371C25-AFD4-4F33-B421-EB0F14B8F43A}" destId="{F5067E9F-CDDD-484A-A776-F2C9CE15B596}" srcOrd="1" destOrd="0" presId="urn:microsoft.com/office/officeart/2005/8/layout/orgChart1"/>
    <dgm:cxn modelId="{033A10CD-7457-42CD-AC83-3591E82ABD5D}" type="presParOf" srcId="{F5067E9F-CDDD-484A-A776-F2C9CE15B596}" destId="{0A7BCCD4-E970-4163-91E4-D62BA1F7944A}" srcOrd="0" destOrd="0" presId="urn:microsoft.com/office/officeart/2005/8/layout/orgChart1"/>
    <dgm:cxn modelId="{B60DD856-B6E9-47AD-9225-50ED1DF68FFB}" type="presParOf" srcId="{F5067E9F-CDDD-484A-A776-F2C9CE15B596}" destId="{AD2E9C58-97D4-463A-80EF-07ED2F6C12E8}" srcOrd="1" destOrd="0" presId="urn:microsoft.com/office/officeart/2005/8/layout/orgChart1"/>
    <dgm:cxn modelId="{5361BCEC-2E52-4512-9426-2FFDD35E20A9}" type="presParOf" srcId="{AD2E9C58-97D4-463A-80EF-07ED2F6C12E8}" destId="{0A0CE224-F606-4925-9752-F4CDD1927D71}" srcOrd="0" destOrd="0" presId="urn:microsoft.com/office/officeart/2005/8/layout/orgChart1"/>
    <dgm:cxn modelId="{BB3A13AD-131E-4C07-A364-4E4C5BB15BFB}" type="presParOf" srcId="{0A0CE224-F606-4925-9752-F4CDD1927D71}" destId="{599EC8A7-784D-4CF4-956B-8E5FE28C952D}" srcOrd="0" destOrd="0" presId="urn:microsoft.com/office/officeart/2005/8/layout/orgChart1"/>
    <dgm:cxn modelId="{844B79CF-60A5-420F-AF15-3A3947CB931F}" type="presParOf" srcId="{0A0CE224-F606-4925-9752-F4CDD1927D71}" destId="{820C948E-3D8A-4299-AEF3-1A60BF41C990}" srcOrd="1" destOrd="0" presId="urn:microsoft.com/office/officeart/2005/8/layout/orgChart1"/>
    <dgm:cxn modelId="{079D73AC-A397-463E-B24B-9930E228AE26}" type="presParOf" srcId="{AD2E9C58-97D4-463A-80EF-07ED2F6C12E8}" destId="{AB142CCF-10AC-4CAC-82BC-9F78B8181D4E}" srcOrd="1" destOrd="0" presId="urn:microsoft.com/office/officeart/2005/8/layout/orgChart1"/>
    <dgm:cxn modelId="{41A37086-6C29-4573-9E3D-FAEE3DD96663}" type="presParOf" srcId="{AD2E9C58-97D4-463A-80EF-07ED2F6C12E8}" destId="{BA956040-704B-4A5C-88D8-5B487C0B690E}" srcOrd="2" destOrd="0" presId="urn:microsoft.com/office/officeart/2005/8/layout/orgChart1"/>
    <dgm:cxn modelId="{B42D0CCE-B2BF-489C-BEAD-26E79FCAC4B8}" type="presParOf" srcId="{76371C25-AFD4-4F33-B421-EB0F14B8F43A}" destId="{8D6D9E8D-D9DD-4303-8C74-4E298457F1EE}" srcOrd="2" destOrd="0" presId="urn:microsoft.com/office/officeart/2005/8/layout/orgChart1"/>
    <dgm:cxn modelId="{4DE8A00A-B2A6-45E6-A978-74B8FD8F4ACE}" type="presParOf" srcId="{76D3F05A-4157-40B3-A88D-439316AD0519}" destId="{BD96652F-2665-47BF-BB3E-E2EC355D9CE1}" srcOrd="6" destOrd="0" presId="urn:microsoft.com/office/officeart/2005/8/layout/orgChart1"/>
    <dgm:cxn modelId="{ABB25519-8E5E-4AC0-B9B1-80297C54D4DD}" type="presParOf" srcId="{76D3F05A-4157-40B3-A88D-439316AD0519}" destId="{F47D0865-5A91-4C41-B14F-701835B28590}" srcOrd="7" destOrd="0" presId="urn:microsoft.com/office/officeart/2005/8/layout/orgChart1"/>
    <dgm:cxn modelId="{C0AC85D2-3E20-40D9-974F-E7CDC9813869}" type="presParOf" srcId="{F47D0865-5A91-4C41-B14F-701835B28590}" destId="{10210A00-EB79-4479-8D8D-B0B4F4B812BE}" srcOrd="0" destOrd="0" presId="urn:microsoft.com/office/officeart/2005/8/layout/orgChart1"/>
    <dgm:cxn modelId="{BF4F42B4-3A0C-40F0-8BB7-A8203B8C84AB}" type="presParOf" srcId="{10210A00-EB79-4479-8D8D-B0B4F4B812BE}" destId="{3BEB44FF-3B5E-42FC-BDCC-734D7F6A2274}" srcOrd="0" destOrd="0" presId="urn:microsoft.com/office/officeart/2005/8/layout/orgChart1"/>
    <dgm:cxn modelId="{E817C009-7C01-4370-ADCF-F8005CF57379}" type="presParOf" srcId="{10210A00-EB79-4479-8D8D-B0B4F4B812BE}" destId="{E150E4B6-B9A5-4BAC-BBFC-61EB6361091E}" srcOrd="1" destOrd="0" presId="urn:microsoft.com/office/officeart/2005/8/layout/orgChart1"/>
    <dgm:cxn modelId="{93C2AF4A-5598-44AC-B92F-A5FD4E5173C4}" type="presParOf" srcId="{F47D0865-5A91-4C41-B14F-701835B28590}" destId="{BB2C8C54-396C-447D-8847-B155D85552CB}" srcOrd="1" destOrd="0" presId="urn:microsoft.com/office/officeart/2005/8/layout/orgChart1"/>
    <dgm:cxn modelId="{A56CA3EB-D719-4842-BED3-54225F3251FE}" type="presParOf" srcId="{BB2C8C54-396C-447D-8847-B155D85552CB}" destId="{954BCF12-6800-4814-8A69-7CFD3742000F}" srcOrd="0" destOrd="0" presId="urn:microsoft.com/office/officeart/2005/8/layout/orgChart1"/>
    <dgm:cxn modelId="{AC2D3F5E-5F91-4351-ABF9-99ED18D8E3DF}" type="presParOf" srcId="{BB2C8C54-396C-447D-8847-B155D85552CB}" destId="{682E6DEC-DE8C-4B29-8BC8-BB9AE3B3E67F}" srcOrd="1" destOrd="0" presId="urn:microsoft.com/office/officeart/2005/8/layout/orgChart1"/>
    <dgm:cxn modelId="{7697A1A9-83E4-4833-A8B9-5A931DD7E9D9}" type="presParOf" srcId="{682E6DEC-DE8C-4B29-8BC8-BB9AE3B3E67F}" destId="{D0877C2A-5912-4FC0-98CD-43D7AC7AAA10}" srcOrd="0" destOrd="0" presId="urn:microsoft.com/office/officeart/2005/8/layout/orgChart1"/>
    <dgm:cxn modelId="{21BC03B6-695C-448C-9E00-A8763D3CC333}" type="presParOf" srcId="{D0877C2A-5912-4FC0-98CD-43D7AC7AAA10}" destId="{21A9EEEE-6037-41D6-83BA-1F6E8E044818}" srcOrd="0" destOrd="0" presId="urn:microsoft.com/office/officeart/2005/8/layout/orgChart1"/>
    <dgm:cxn modelId="{FB249623-ADCD-415D-BB43-10BD359AA13B}" type="presParOf" srcId="{D0877C2A-5912-4FC0-98CD-43D7AC7AAA10}" destId="{90CA8815-4A17-4F5D-9A83-D4F254D262CA}" srcOrd="1" destOrd="0" presId="urn:microsoft.com/office/officeart/2005/8/layout/orgChart1"/>
    <dgm:cxn modelId="{CC2A2E52-8D70-4BEF-8817-9C4E056CA258}" type="presParOf" srcId="{682E6DEC-DE8C-4B29-8BC8-BB9AE3B3E67F}" destId="{E07532FF-90B9-4870-938E-8C9CE1E6B686}" srcOrd="1" destOrd="0" presId="urn:microsoft.com/office/officeart/2005/8/layout/orgChart1"/>
    <dgm:cxn modelId="{C4E2863A-9D40-45F6-9C95-633D74BDC59F}" type="presParOf" srcId="{682E6DEC-DE8C-4B29-8BC8-BB9AE3B3E67F}" destId="{584E5ED1-0E14-4D02-8BB1-15CBE4872664}" srcOrd="2" destOrd="0" presId="urn:microsoft.com/office/officeart/2005/8/layout/orgChart1"/>
    <dgm:cxn modelId="{06184064-B7C7-41F1-B6F7-E6C935B93F43}" type="presParOf" srcId="{F47D0865-5A91-4C41-B14F-701835B28590}" destId="{17E47251-7D03-402D-BE63-824639AB0472}" srcOrd="2" destOrd="0" presId="urn:microsoft.com/office/officeart/2005/8/layout/orgChart1"/>
    <dgm:cxn modelId="{E6498049-FF0D-40FD-B023-A0F8AE8FEB72}" type="presParOf" srcId="{76D3F05A-4157-40B3-A88D-439316AD0519}" destId="{4CBFE0D8-3F1F-43EA-B140-6CA244E4CD57}" srcOrd="8" destOrd="0" presId="urn:microsoft.com/office/officeart/2005/8/layout/orgChart1"/>
    <dgm:cxn modelId="{233B7BFD-171F-4B70-91D1-5F7B682BECD3}" type="presParOf" srcId="{76D3F05A-4157-40B3-A88D-439316AD0519}" destId="{35082C41-A70D-44A3-BA44-07AE28FCA15F}" srcOrd="9" destOrd="0" presId="urn:microsoft.com/office/officeart/2005/8/layout/orgChart1"/>
    <dgm:cxn modelId="{52164C65-7B29-45B6-A871-C7CDEBB66E41}" type="presParOf" srcId="{35082C41-A70D-44A3-BA44-07AE28FCA15F}" destId="{E7A3E4B1-5597-461F-8027-C43DE91EBEBC}" srcOrd="0" destOrd="0" presId="urn:microsoft.com/office/officeart/2005/8/layout/orgChart1"/>
    <dgm:cxn modelId="{F74FF42D-9EA4-4513-A1F1-FD9CA3A9F102}" type="presParOf" srcId="{E7A3E4B1-5597-461F-8027-C43DE91EBEBC}" destId="{CD28EE2E-A8D3-49C1-9D0D-2FB5B18FD06C}" srcOrd="0" destOrd="0" presId="urn:microsoft.com/office/officeart/2005/8/layout/orgChart1"/>
    <dgm:cxn modelId="{F1CF0FC4-77AD-4D77-AF8C-46520F122FA1}" type="presParOf" srcId="{E7A3E4B1-5597-461F-8027-C43DE91EBEBC}" destId="{5D2457A3-228A-410C-BB8F-3F21E6A1BF73}" srcOrd="1" destOrd="0" presId="urn:microsoft.com/office/officeart/2005/8/layout/orgChart1"/>
    <dgm:cxn modelId="{66DF6DA5-939C-4535-8C6F-09D0C54B5000}" type="presParOf" srcId="{35082C41-A70D-44A3-BA44-07AE28FCA15F}" destId="{6FF2B284-1FE2-4F97-8342-B81C07D39CF6}" srcOrd="1" destOrd="0" presId="urn:microsoft.com/office/officeart/2005/8/layout/orgChart1"/>
    <dgm:cxn modelId="{68336FCA-01B7-48A4-A539-2CAB8D2B14D4}" type="presParOf" srcId="{6FF2B284-1FE2-4F97-8342-B81C07D39CF6}" destId="{62B75A69-6991-409D-AEA5-BD089E9222C3}" srcOrd="0" destOrd="0" presId="urn:microsoft.com/office/officeart/2005/8/layout/orgChart1"/>
    <dgm:cxn modelId="{3A343175-8D45-491E-9A58-493B455FFA2B}" type="presParOf" srcId="{6FF2B284-1FE2-4F97-8342-B81C07D39CF6}" destId="{AB3752A0-ECB1-4119-BC9A-47F043E7D46C}" srcOrd="1" destOrd="0" presId="urn:microsoft.com/office/officeart/2005/8/layout/orgChart1"/>
    <dgm:cxn modelId="{2690D6EB-2981-4FE7-9AE1-2E48BB541BD0}" type="presParOf" srcId="{AB3752A0-ECB1-4119-BC9A-47F043E7D46C}" destId="{C2BEDE2A-8D74-4CE0-AF55-9893C5CAC7B9}" srcOrd="0" destOrd="0" presId="urn:microsoft.com/office/officeart/2005/8/layout/orgChart1"/>
    <dgm:cxn modelId="{CCCA6448-0931-41F5-BEEE-F56F3E7E191D}" type="presParOf" srcId="{C2BEDE2A-8D74-4CE0-AF55-9893C5CAC7B9}" destId="{322E9F14-C5CB-4FD7-96B7-E0F2CCC0A15F}" srcOrd="0" destOrd="0" presId="urn:microsoft.com/office/officeart/2005/8/layout/orgChart1"/>
    <dgm:cxn modelId="{B48A74B8-26A1-4A04-9D9B-2406812EF323}" type="presParOf" srcId="{C2BEDE2A-8D74-4CE0-AF55-9893C5CAC7B9}" destId="{2262076A-E7B9-4B87-9529-322F730F5BE6}" srcOrd="1" destOrd="0" presId="urn:microsoft.com/office/officeart/2005/8/layout/orgChart1"/>
    <dgm:cxn modelId="{DAB1585D-93E6-4EF0-9E79-655AC9D89A11}" type="presParOf" srcId="{AB3752A0-ECB1-4119-BC9A-47F043E7D46C}" destId="{643DA1C9-43A6-4EE3-938B-30A42D471302}" srcOrd="1" destOrd="0" presId="urn:microsoft.com/office/officeart/2005/8/layout/orgChart1"/>
    <dgm:cxn modelId="{F8AC4EA1-2169-494C-A6B1-035D73CE8ED0}" type="presParOf" srcId="{AB3752A0-ECB1-4119-BC9A-47F043E7D46C}" destId="{739DA04A-AB99-490C-86DF-473CCF08D00D}" srcOrd="2" destOrd="0" presId="urn:microsoft.com/office/officeart/2005/8/layout/orgChart1"/>
    <dgm:cxn modelId="{C0CC76ED-E060-4B06-ACE0-42A226EBE033}" type="presParOf" srcId="{35082C41-A70D-44A3-BA44-07AE28FCA15F}" destId="{ACBA8EB0-066B-43CB-B2D3-CED3139FB488}" srcOrd="2" destOrd="0" presId="urn:microsoft.com/office/officeart/2005/8/layout/orgChart1"/>
    <dgm:cxn modelId="{950C7EA2-1AE4-4ED7-A140-40510927DC54}" type="presParOf" srcId="{76D3F05A-4157-40B3-A88D-439316AD0519}" destId="{98C2F332-944C-4E18-B2F6-477E48AACA8A}" srcOrd="10" destOrd="0" presId="urn:microsoft.com/office/officeart/2005/8/layout/orgChart1"/>
    <dgm:cxn modelId="{40A8D510-E3FE-464C-9364-7BDF44B31C99}" type="presParOf" srcId="{76D3F05A-4157-40B3-A88D-439316AD0519}" destId="{1E264C80-A66B-4712-93FE-7B56CCA56991}" srcOrd="11" destOrd="0" presId="urn:microsoft.com/office/officeart/2005/8/layout/orgChart1"/>
    <dgm:cxn modelId="{EE49A5F0-63AC-423E-A4E5-8FE94A5AEE1C}" type="presParOf" srcId="{1E264C80-A66B-4712-93FE-7B56CCA56991}" destId="{F9670B42-9B5D-489A-B619-F4C093577FA6}" srcOrd="0" destOrd="0" presId="urn:microsoft.com/office/officeart/2005/8/layout/orgChart1"/>
    <dgm:cxn modelId="{BEDAC979-072B-4ADD-9EAF-CE70BFCA1F7E}" type="presParOf" srcId="{F9670B42-9B5D-489A-B619-F4C093577FA6}" destId="{656D84FE-6DC9-4D63-AC76-2776179517B6}" srcOrd="0" destOrd="0" presId="urn:microsoft.com/office/officeart/2005/8/layout/orgChart1"/>
    <dgm:cxn modelId="{A3CEE147-329E-4863-968A-32A58C9DBE20}" type="presParOf" srcId="{F9670B42-9B5D-489A-B619-F4C093577FA6}" destId="{BB2208F1-49D2-4C2F-ABFD-B1FDB3878691}" srcOrd="1" destOrd="0" presId="urn:microsoft.com/office/officeart/2005/8/layout/orgChart1"/>
    <dgm:cxn modelId="{31A3000D-AB29-4C69-8EBE-86F335B154D2}" type="presParOf" srcId="{1E264C80-A66B-4712-93FE-7B56CCA56991}" destId="{62DCF4A7-AA59-44E6-BCAE-7803230413D9}" srcOrd="1" destOrd="0" presId="urn:microsoft.com/office/officeart/2005/8/layout/orgChart1"/>
    <dgm:cxn modelId="{D4EE8F2B-9C39-4416-AF6B-440F2DECC4CB}" type="presParOf" srcId="{62DCF4A7-AA59-44E6-BCAE-7803230413D9}" destId="{6005E63A-0C35-4E2C-9D7B-78954A0A554E}" srcOrd="0" destOrd="0" presId="urn:microsoft.com/office/officeart/2005/8/layout/orgChart1"/>
    <dgm:cxn modelId="{4FE2D00D-4692-4498-95F2-46E3A935A31D}" type="presParOf" srcId="{62DCF4A7-AA59-44E6-BCAE-7803230413D9}" destId="{878B5A93-CEE2-47ED-A7AA-40C3336D9347}" srcOrd="1" destOrd="0" presId="urn:microsoft.com/office/officeart/2005/8/layout/orgChart1"/>
    <dgm:cxn modelId="{59027EFD-9EDE-4123-B439-66DBD62FC293}" type="presParOf" srcId="{878B5A93-CEE2-47ED-A7AA-40C3336D9347}" destId="{89621DBE-20CE-4076-ADFC-AC20DA9E9A9E}" srcOrd="0" destOrd="0" presId="urn:microsoft.com/office/officeart/2005/8/layout/orgChart1"/>
    <dgm:cxn modelId="{4708EC06-49A2-4AF9-8F14-6ED65740FED5}" type="presParOf" srcId="{89621DBE-20CE-4076-ADFC-AC20DA9E9A9E}" destId="{F1D450C0-CBF5-45CB-A8BF-A1E797F6C962}" srcOrd="0" destOrd="0" presId="urn:microsoft.com/office/officeart/2005/8/layout/orgChart1"/>
    <dgm:cxn modelId="{1C5B1A83-568C-4589-9AB6-3B4359842F96}" type="presParOf" srcId="{89621DBE-20CE-4076-ADFC-AC20DA9E9A9E}" destId="{F009FEB4-A435-4C0C-AB34-5C83B0F777D2}" srcOrd="1" destOrd="0" presId="urn:microsoft.com/office/officeart/2005/8/layout/orgChart1"/>
    <dgm:cxn modelId="{0C54C133-03FE-4E7B-95AB-F0E3AE88A258}" type="presParOf" srcId="{878B5A93-CEE2-47ED-A7AA-40C3336D9347}" destId="{56397974-A1C6-4E77-A855-3162C080CAD8}" srcOrd="1" destOrd="0" presId="urn:microsoft.com/office/officeart/2005/8/layout/orgChart1"/>
    <dgm:cxn modelId="{D591037C-E56A-47CA-BC86-8F3C430661B3}" type="presParOf" srcId="{878B5A93-CEE2-47ED-A7AA-40C3336D9347}" destId="{9E44A48A-7262-4CE5-A243-D744BDB099DD}" srcOrd="2" destOrd="0" presId="urn:microsoft.com/office/officeart/2005/8/layout/orgChart1"/>
    <dgm:cxn modelId="{17A280CF-8BD5-4387-A2DF-C6B54ECD0145}" type="presParOf" srcId="{1E264C80-A66B-4712-93FE-7B56CCA56991}" destId="{5E42FBEB-1499-43B9-AE16-12C50BAD8CBB}" srcOrd="2" destOrd="0" presId="urn:microsoft.com/office/officeart/2005/8/layout/orgChart1"/>
    <dgm:cxn modelId="{1A910AD7-4C0F-456D-837B-C8960E83DCBE}" type="presParOf" srcId="{CBC44882-21AA-4C17-849C-D9C786CEEDB2}" destId="{EA281039-C4FE-49BC-B3AA-ED7A04EBF118}" srcOrd="2" destOrd="0" presId="urn:microsoft.com/office/officeart/2005/8/layout/orgChart1"/>
    <dgm:cxn modelId="{E8EA3846-FD17-4BF3-A358-0FC759066F01}" type="presParOf" srcId="{EA281039-C4FE-49BC-B3AA-ED7A04EBF118}" destId="{70222E0D-8E64-4C79-97CD-BFBE9454F5EB}" srcOrd="0" destOrd="0" presId="urn:microsoft.com/office/officeart/2005/8/layout/orgChart1"/>
    <dgm:cxn modelId="{0CAC7E92-2DFB-4E80-9B74-C050D799CB23}" type="presParOf" srcId="{EA281039-C4FE-49BC-B3AA-ED7A04EBF118}" destId="{34A97C6B-F6F2-4586-9623-267F83E594A4}" srcOrd="1" destOrd="0" presId="urn:microsoft.com/office/officeart/2005/8/layout/orgChart1"/>
    <dgm:cxn modelId="{CFD3E8D8-CCE4-4AC9-A6B3-F6FEA94C6BC7}" type="presParOf" srcId="{34A97C6B-F6F2-4586-9623-267F83E594A4}" destId="{5DE3384C-8514-4960-AD27-FAB37212A2A8}" srcOrd="0" destOrd="0" presId="urn:microsoft.com/office/officeart/2005/8/layout/orgChart1"/>
    <dgm:cxn modelId="{BCE595C0-54D8-4BFA-BEA1-20373F38BAF2}" type="presParOf" srcId="{5DE3384C-8514-4960-AD27-FAB37212A2A8}" destId="{B4ADA4B4-88D1-4E91-B697-99A2AB754C01}" srcOrd="0" destOrd="0" presId="urn:microsoft.com/office/officeart/2005/8/layout/orgChart1"/>
    <dgm:cxn modelId="{C30A79D8-39A2-48A8-BAB2-68CEA362F6F7}" type="presParOf" srcId="{5DE3384C-8514-4960-AD27-FAB37212A2A8}" destId="{8BCF89A1-BDAE-40D7-8180-F80A9607842D}" srcOrd="1" destOrd="0" presId="urn:microsoft.com/office/officeart/2005/8/layout/orgChart1"/>
    <dgm:cxn modelId="{862D24CE-E689-45A1-8945-92FAE88D4FFD}" type="presParOf" srcId="{34A97C6B-F6F2-4586-9623-267F83E594A4}" destId="{83223CD2-2175-4656-A1EC-2ECE19DE96E2}" srcOrd="1" destOrd="0" presId="urn:microsoft.com/office/officeart/2005/8/layout/orgChart1"/>
    <dgm:cxn modelId="{419A0ABD-8812-4465-B222-F31AF41C57CA}" type="presParOf" srcId="{34A97C6B-F6F2-4586-9623-267F83E594A4}" destId="{6DE0AE6B-F4F6-41E7-9635-90DEFE7F62A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22E0D-8E64-4C79-97CD-BFBE9454F5EB}">
      <dsp:nvSpPr>
        <dsp:cNvPr id="0" name=""/>
        <dsp:cNvSpPr/>
      </dsp:nvSpPr>
      <dsp:spPr>
        <a:xfrm>
          <a:off x="4693962" y="760094"/>
          <a:ext cx="143983" cy="630786"/>
        </a:xfrm>
        <a:custGeom>
          <a:avLst/>
          <a:gdLst/>
          <a:ahLst/>
          <a:cxnLst/>
          <a:rect l="0" t="0" r="0" b="0"/>
          <a:pathLst>
            <a:path>
              <a:moveTo>
                <a:pt x="143983" y="0"/>
              </a:moveTo>
              <a:lnTo>
                <a:pt x="143983" y="630786"/>
              </a:lnTo>
              <a:lnTo>
                <a:pt x="0" y="63078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05E63A-0C35-4E2C-9D7B-78954A0A554E}">
      <dsp:nvSpPr>
        <dsp:cNvPr id="0" name=""/>
        <dsp:cNvSpPr/>
      </dsp:nvSpPr>
      <dsp:spPr>
        <a:xfrm>
          <a:off x="8437542" y="2707304"/>
          <a:ext cx="205691" cy="630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0786"/>
              </a:lnTo>
              <a:lnTo>
                <a:pt x="205691" y="63078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C2F332-944C-4E18-B2F6-477E48AACA8A}">
      <dsp:nvSpPr>
        <dsp:cNvPr id="0" name=""/>
        <dsp:cNvSpPr/>
      </dsp:nvSpPr>
      <dsp:spPr>
        <a:xfrm>
          <a:off x="4837946" y="760094"/>
          <a:ext cx="4148105" cy="1261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7588"/>
              </a:lnTo>
              <a:lnTo>
                <a:pt x="4148105" y="1117588"/>
              </a:lnTo>
              <a:lnTo>
                <a:pt x="4148105" y="126157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75A69-6991-409D-AEA5-BD089E9222C3}">
      <dsp:nvSpPr>
        <dsp:cNvPr id="0" name=""/>
        <dsp:cNvSpPr/>
      </dsp:nvSpPr>
      <dsp:spPr>
        <a:xfrm>
          <a:off x="6778300" y="2707304"/>
          <a:ext cx="205691" cy="630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0786"/>
              </a:lnTo>
              <a:lnTo>
                <a:pt x="205691" y="63078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BFE0D8-3F1F-43EA-B140-6CA244E4CD57}">
      <dsp:nvSpPr>
        <dsp:cNvPr id="0" name=""/>
        <dsp:cNvSpPr/>
      </dsp:nvSpPr>
      <dsp:spPr>
        <a:xfrm>
          <a:off x="4837946" y="760094"/>
          <a:ext cx="2488863" cy="1261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7588"/>
              </a:lnTo>
              <a:lnTo>
                <a:pt x="2488863" y="1117588"/>
              </a:lnTo>
              <a:lnTo>
                <a:pt x="2488863" y="126157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BCF12-6800-4814-8A69-7CFD3742000F}">
      <dsp:nvSpPr>
        <dsp:cNvPr id="0" name=""/>
        <dsp:cNvSpPr/>
      </dsp:nvSpPr>
      <dsp:spPr>
        <a:xfrm>
          <a:off x="5119057" y="2707304"/>
          <a:ext cx="205691" cy="630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0786"/>
              </a:lnTo>
              <a:lnTo>
                <a:pt x="205691" y="63078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96652F-2665-47BF-BB3E-E2EC355D9CE1}">
      <dsp:nvSpPr>
        <dsp:cNvPr id="0" name=""/>
        <dsp:cNvSpPr/>
      </dsp:nvSpPr>
      <dsp:spPr>
        <a:xfrm>
          <a:off x="4837946" y="760094"/>
          <a:ext cx="829621" cy="1261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7588"/>
              </a:lnTo>
              <a:lnTo>
                <a:pt x="829621" y="1117588"/>
              </a:lnTo>
              <a:lnTo>
                <a:pt x="829621" y="126157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7BCCD4-E970-4163-91E4-D62BA1F7944A}">
      <dsp:nvSpPr>
        <dsp:cNvPr id="0" name=""/>
        <dsp:cNvSpPr/>
      </dsp:nvSpPr>
      <dsp:spPr>
        <a:xfrm>
          <a:off x="3459815" y="2707304"/>
          <a:ext cx="205691" cy="630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0786"/>
              </a:lnTo>
              <a:lnTo>
                <a:pt x="205691" y="63078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7DF95-E484-4655-938F-CAE68494BDFD}">
      <dsp:nvSpPr>
        <dsp:cNvPr id="0" name=""/>
        <dsp:cNvSpPr/>
      </dsp:nvSpPr>
      <dsp:spPr>
        <a:xfrm>
          <a:off x="4008325" y="760094"/>
          <a:ext cx="829621" cy="1261572"/>
        </a:xfrm>
        <a:custGeom>
          <a:avLst/>
          <a:gdLst/>
          <a:ahLst/>
          <a:cxnLst/>
          <a:rect l="0" t="0" r="0" b="0"/>
          <a:pathLst>
            <a:path>
              <a:moveTo>
                <a:pt x="829621" y="0"/>
              </a:moveTo>
              <a:lnTo>
                <a:pt x="829621" y="1117588"/>
              </a:lnTo>
              <a:lnTo>
                <a:pt x="0" y="1117588"/>
              </a:lnTo>
              <a:lnTo>
                <a:pt x="0" y="126157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DD2EC2-3F85-4835-9072-4B11ECA3733C}">
      <dsp:nvSpPr>
        <dsp:cNvPr id="0" name=""/>
        <dsp:cNvSpPr/>
      </dsp:nvSpPr>
      <dsp:spPr>
        <a:xfrm>
          <a:off x="1800573" y="2707304"/>
          <a:ext cx="205691" cy="630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0786"/>
              </a:lnTo>
              <a:lnTo>
                <a:pt x="205691" y="63078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C9D3D6-9DCC-442E-B9AB-B5EA30D6E5EB}">
      <dsp:nvSpPr>
        <dsp:cNvPr id="0" name=""/>
        <dsp:cNvSpPr/>
      </dsp:nvSpPr>
      <dsp:spPr>
        <a:xfrm>
          <a:off x="2349083" y="760094"/>
          <a:ext cx="2488863" cy="1261572"/>
        </a:xfrm>
        <a:custGeom>
          <a:avLst/>
          <a:gdLst/>
          <a:ahLst/>
          <a:cxnLst/>
          <a:rect l="0" t="0" r="0" b="0"/>
          <a:pathLst>
            <a:path>
              <a:moveTo>
                <a:pt x="2488863" y="0"/>
              </a:moveTo>
              <a:lnTo>
                <a:pt x="2488863" y="1117588"/>
              </a:lnTo>
              <a:lnTo>
                <a:pt x="0" y="1117588"/>
              </a:lnTo>
              <a:lnTo>
                <a:pt x="0" y="126157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369CB2-4E67-4995-BD0C-79A9C58BF014}">
      <dsp:nvSpPr>
        <dsp:cNvPr id="0" name=""/>
        <dsp:cNvSpPr/>
      </dsp:nvSpPr>
      <dsp:spPr>
        <a:xfrm>
          <a:off x="141331" y="2707304"/>
          <a:ext cx="205691" cy="630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0786"/>
              </a:lnTo>
              <a:lnTo>
                <a:pt x="205691" y="63078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5EC859-7248-4FBE-AAC0-34E59A4B5E3A}">
      <dsp:nvSpPr>
        <dsp:cNvPr id="0" name=""/>
        <dsp:cNvSpPr/>
      </dsp:nvSpPr>
      <dsp:spPr>
        <a:xfrm>
          <a:off x="689841" y="760094"/>
          <a:ext cx="4148105" cy="1261572"/>
        </a:xfrm>
        <a:custGeom>
          <a:avLst/>
          <a:gdLst/>
          <a:ahLst/>
          <a:cxnLst/>
          <a:rect l="0" t="0" r="0" b="0"/>
          <a:pathLst>
            <a:path>
              <a:moveTo>
                <a:pt x="4148105" y="0"/>
              </a:moveTo>
              <a:lnTo>
                <a:pt x="4148105" y="1117588"/>
              </a:lnTo>
              <a:lnTo>
                <a:pt x="0" y="1117588"/>
              </a:lnTo>
              <a:lnTo>
                <a:pt x="0" y="126157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C8FE8C-3EAF-4DCB-B78C-936D0F26F435}">
      <dsp:nvSpPr>
        <dsp:cNvPr id="0" name=""/>
        <dsp:cNvSpPr/>
      </dsp:nvSpPr>
      <dsp:spPr>
        <a:xfrm>
          <a:off x="4152309" y="74457"/>
          <a:ext cx="1371274" cy="6856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Fred Hector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Deputy Fire Chief</a:t>
          </a:r>
        </a:p>
      </dsp:txBody>
      <dsp:txXfrm>
        <a:off x="4152309" y="74457"/>
        <a:ext cx="1371274" cy="685637"/>
      </dsp:txXfrm>
    </dsp:sp>
    <dsp:sp modelId="{EB12E4D8-E7F1-4C62-B520-31141AFC5A55}">
      <dsp:nvSpPr>
        <dsp:cNvPr id="0" name=""/>
        <dsp:cNvSpPr/>
      </dsp:nvSpPr>
      <dsp:spPr>
        <a:xfrm>
          <a:off x="4204" y="2021666"/>
          <a:ext cx="1371274" cy="6856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Neliah Williams</a:t>
          </a:r>
          <a:br>
            <a:rPr lang="en-US" sz="1300" kern="1200" dirty="0"/>
          </a:br>
          <a:r>
            <a:rPr lang="en-US" sz="1300" kern="1200" dirty="0"/>
            <a:t>Community Resource Nav.</a:t>
          </a:r>
        </a:p>
      </dsp:txBody>
      <dsp:txXfrm>
        <a:off x="4204" y="2021666"/>
        <a:ext cx="1371274" cy="685637"/>
      </dsp:txXfrm>
    </dsp:sp>
    <dsp:sp modelId="{230D7DAA-94E0-462D-B5DB-F05944C037A5}">
      <dsp:nvSpPr>
        <dsp:cNvPr id="0" name=""/>
        <dsp:cNvSpPr/>
      </dsp:nvSpPr>
      <dsp:spPr>
        <a:xfrm>
          <a:off x="347022" y="2995271"/>
          <a:ext cx="1371274" cy="6856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“Chief of Staff”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Referrals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Walter “Wally”</a:t>
          </a:r>
        </a:p>
      </dsp:txBody>
      <dsp:txXfrm>
        <a:off x="347022" y="2995271"/>
        <a:ext cx="1371274" cy="685637"/>
      </dsp:txXfrm>
    </dsp:sp>
    <dsp:sp modelId="{5AFBDEEA-44F9-4D0A-B695-80C0193C9A5A}">
      <dsp:nvSpPr>
        <dsp:cNvPr id="0" name=""/>
        <dsp:cNvSpPr/>
      </dsp:nvSpPr>
      <dsp:spPr>
        <a:xfrm>
          <a:off x="1663446" y="2021666"/>
          <a:ext cx="1371274" cy="6856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Kristy Capps</a:t>
          </a:r>
          <a:br>
            <a:rPr lang="en-US" sz="1300" kern="1200" dirty="0"/>
          </a:br>
          <a:r>
            <a:rPr lang="en-US" sz="1300" kern="1200" dirty="0"/>
            <a:t>RN Navigator</a:t>
          </a:r>
        </a:p>
      </dsp:txBody>
      <dsp:txXfrm>
        <a:off x="1663446" y="2021666"/>
        <a:ext cx="1371274" cy="685637"/>
      </dsp:txXfrm>
    </dsp:sp>
    <dsp:sp modelId="{61D2FC3C-DC7C-4748-A0DD-133BBB7C198D}">
      <dsp:nvSpPr>
        <dsp:cNvPr id="0" name=""/>
        <dsp:cNvSpPr/>
      </dsp:nvSpPr>
      <dsp:spPr>
        <a:xfrm>
          <a:off x="2006264" y="2995271"/>
          <a:ext cx="1371274" cy="6856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ARNPs/LAIs/Meds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Chronic Health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PCP Liaison</a:t>
          </a:r>
        </a:p>
      </dsp:txBody>
      <dsp:txXfrm>
        <a:off x="2006264" y="2995271"/>
        <a:ext cx="1371274" cy="685637"/>
      </dsp:txXfrm>
    </dsp:sp>
    <dsp:sp modelId="{714D4D66-57CB-44E1-9470-6ECBE1235C2D}">
      <dsp:nvSpPr>
        <dsp:cNvPr id="0" name=""/>
        <dsp:cNvSpPr/>
      </dsp:nvSpPr>
      <dsp:spPr>
        <a:xfrm>
          <a:off x="3322688" y="2021666"/>
          <a:ext cx="1371274" cy="6856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Travis Maiuri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Firefighter/EMT</a:t>
          </a:r>
        </a:p>
      </dsp:txBody>
      <dsp:txXfrm>
        <a:off x="3322688" y="2021666"/>
        <a:ext cx="1371274" cy="685637"/>
      </dsp:txXfrm>
    </dsp:sp>
    <dsp:sp modelId="{599EC8A7-784D-4CF4-956B-8E5FE28C952D}">
      <dsp:nvSpPr>
        <dsp:cNvPr id="0" name=""/>
        <dsp:cNvSpPr/>
      </dsp:nvSpPr>
      <dsp:spPr>
        <a:xfrm>
          <a:off x="3665506" y="2995271"/>
          <a:ext cx="1371274" cy="6856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Day 911 Call Diversion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Visit Escort</a:t>
          </a:r>
        </a:p>
      </dsp:txBody>
      <dsp:txXfrm>
        <a:off x="3665506" y="2995271"/>
        <a:ext cx="1371274" cy="685637"/>
      </dsp:txXfrm>
    </dsp:sp>
    <dsp:sp modelId="{3BEB44FF-3B5E-42FC-BDCC-734D7F6A2274}">
      <dsp:nvSpPr>
        <dsp:cNvPr id="0" name=""/>
        <dsp:cNvSpPr/>
      </dsp:nvSpPr>
      <dsp:spPr>
        <a:xfrm>
          <a:off x="4981930" y="2021666"/>
          <a:ext cx="1371274" cy="6856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ARNPs</a:t>
          </a:r>
        </a:p>
      </dsp:txBody>
      <dsp:txXfrm>
        <a:off x="4981930" y="2021666"/>
        <a:ext cx="1371274" cy="685637"/>
      </dsp:txXfrm>
    </dsp:sp>
    <dsp:sp modelId="{21A9EEEE-6037-41D6-83BA-1F6E8E044818}">
      <dsp:nvSpPr>
        <dsp:cNvPr id="0" name=""/>
        <dsp:cNvSpPr/>
      </dsp:nvSpPr>
      <dsp:spPr>
        <a:xfrm>
          <a:off x="5324749" y="2995271"/>
          <a:ext cx="1371274" cy="6856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Psychiatric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Primary Care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5324749" y="2995271"/>
        <a:ext cx="1371274" cy="685637"/>
      </dsp:txXfrm>
    </dsp:sp>
    <dsp:sp modelId="{CD28EE2E-A8D3-49C1-9D0D-2FB5B18FD06C}">
      <dsp:nvSpPr>
        <dsp:cNvPr id="0" name=""/>
        <dsp:cNvSpPr/>
      </dsp:nvSpPr>
      <dsp:spPr>
        <a:xfrm>
          <a:off x="6641172" y="2021666"/>
          <a:ext cx="1371274" cy="6856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Certified Peer Specialist?</a:t>
          </a:r>
        </a:p>
      </dsp:txBody>
      <dsp:txXfrm>
        <a:off x="6641172" y="2021666"/>
        <a:ext cx="1371274" cy="685637"/>
      </dsp:txXfrm>
    </dsp:sp>
    <dsp:sp modelId="{322E9F14-C5CB-4FD7-96B7-E0F2CCC0A15F}">
      <dsp:nvSpPr>
        <dsp:cNvPr id="0" name=""/>
        <dsp:cNvSpPr/>
      </dsp:nvSpPr>
      <dsp:spPr>
        <a:xfrm>
          <a:off x="6983991" y="2995271"/>
          <a:ext cx="1371274" cy="6856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Not yet funded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SUD/Legal System</a:t>
          </a:r>
        </a:p>
      </dsp:txBody>
      <dsp:txXfrm>
        <a:off x="6983991" y="2995271"/>
        <a:ext cx="1371274" cy="685637"/>
      </dsp:txXfrm>
    </dsp:sp>
    <dsp:sp modelId="{656D84FE-6DC9-4D63-AC76-2776179517B6}">
      <dsp:nvSpPr>
        <dsp:cNvPr id="0" name=""/>
        <dsp:cNvSpPr/>
      </dsp:nvSpPr>
      <dsp:spPr>
        <a:xfrm>
          <a:off x="8300414" y="2021666"/>
          <a:ext cx="1371274" cy="6856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Medical Resource Technicians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(Sept. 26) </a:t>
          </a:r>
        </a:p>
      </dsp:txBody>
      <dsp:txXfrm>
        <a:off x="8300414" y="2021666"/>
        <a:ext cx="1371274" cy="685637"/>
      </dsp:txXfrm>
    </dsp:sp>
    <dsp:sp modelId="{F1D450C0-CBF5-45CB-A8BF-A1E797F6C962}">
      <dsp:nvSpPr>
        <dsp:cNvPr id="0" name=""/>
        <dsp:cNvSpPr/>
      </dsp:nvSpPr>
      <dsp:spPr>
        <a:xfrm>
          <a:off x="8643233" y="2995271"/>
          <a:ext cx="1371274" cy="6856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Shift Level MIH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MOUD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911 Call Diversion</a:t>
          </a:r>
        </a:p>
      </dsp:txBody>
      <dsp:txXfrm>
        <a:off x="8643233" y="2995271"/>
        <a:ext cx="1371274" cy="685637"/>
      </dsp:txXfrm>
    </dsp:sp>
    <dsp:sp modelId="{B4ADA4B4-88D1-4E91-B697-99A2AB754C01}">
      <dsp:nvSpPr>
        <dsp:cNvPr id="0" name=""/>
        <dsp:cNvSpPr/>
      </dsp:nvSpPr>
      <dsp:spPr>
        <a:xfrm>
          <a:off x="3322688" y="1048061"/>
          <a:ext cx="1371274" cy="6856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Cody Maine</a:t>
          </a:r>
          <a:br>
            <a:rPr lang="en-US" sz="1300" kern="1200" dirty="0"/>
          </a:br>
          <a:r>
            <a:rPr lang="en-US" sz="1300" kern="1200" dirty="0"/>
            <a:t>CARES/MIH Captain </a:t>
          </a:r>
        </a:p>
      </dsp:txBody>
      <dsp:txXfrm>
        <a:off x="3322688" y="1048061"/>
        <a:ext cx="1371274" cy="685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966EA62-41C5-4F9A-A915-5B0BC739C9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843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79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399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713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49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13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97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588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2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64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4929172-4BF7-429F-BA25-7E9D1A4215EE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913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29172-4BF7-429F-BA25-7E9D1A4215EE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966EA62-41C5-4F9A-A915-5B0BC739C92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04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BC298DB-2D5C-40A1-9A78-6B4A12198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5C2355B-7CE9-4192-9142-A41CA0A0C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2F8D9D9-F236-6801-7377-5575A3654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200" y="967167"/>
            <a:ext cx="4151306" cy="2374516"/>
          </a:xfrm>
        </p:spPr>
        <p:txBody>
          <a:bodyPr>
            <a:normAutofit/>
          </a:bodyPr>
          <a:lstStyle/>
          <a:p>
            <a:r>
              <a:rPr lang="en-US" sz="4800" dirty="0"/>
              <a:t>Quick </a:t>
            </a:r>
            <a:br>
              <a:rPr lang="en-US" sz="4800" dirty="0"/>
            </a:br>
            <a:r>
              <a:rPr lang="en-US" sz="4800" dirty="0"/>
              <a:t>Program </a:t>
            </a:r>
            <a:br>
              <a:rPr lang="en-US" sz="4800" dirty="0"/>
            </a:br>
            <a:r>
              <a:rPr lang="en-US" sz="4800" dirty="0"/>
              <a:t>Overview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267C79B-F92C-A16C-3F2A-2077183F10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9647" y="3529158"/>
            <a:ext cx="4162489" cy="193718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Current Team</a:t>
            </a:r>
          </a:p>
          <a:p>
            <a:pPr>
              <a:lnSpc>
                <a:spcPct val="110000"/>
              </a:lnSpc>
            </a:pPr>
            <a:r>
              <a:rPr lang="en-US" dirty="0"/>
              <a:t>Future Plans</a:t>
            </a:r>
          </a:p>
          <a:p>
            <a:pPr>
              <a:lnSpc>
                <a:spcPct val="110000"/>
              </a:lnSpc>
            </a:pPr>
            <a:r>
              <a:rPr lang="en-US" dirty="0"/>
              <a:t>Funding Sources</a:t>
            </a:r>
          </a:p>
          <a:p>
            <a:pPr>
              <a:lnSpc>
                <a:spcPct val="110000"/>
              </a:lnSpc>
            </a:pPr>
            <a:r>
              <a:rPr lang="en-US" dirty="0"/>
              <a:t>Community Partners</a:t>
            </a:r>
          </a:p>
          <a:p>
            <a:pPr>
              <a:lnSpc>
                <a:spcPct val="110000"/>
              </a:lnSpc>
            </a:pPr>
            <a:r>
              <a:rPr lang="en-US" dirty="0"/>
              <a:t>Documentation</a:t>
            </a:r>
          </a:p>
          <a:p>
            <a:pPr>
              <a:lnSpc>
                <a:spcPct val="110000"/>
              </a:lnSpc>
            </a:pPr>
            <a:endParaRPr lang="en-US" sz="10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99931C0-270C-B199-EDFE-B5D4AB1D2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869" y="805583"/>
            <a:ext cx="4660762" cy="46607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6D05ED8-39E4-42F8-92CB-704C2BD0D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79647" y="3526496"/>
            <a:ext cx="41499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45CE2E7C-6AA3-4710-825D-4CDDF788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256C6C3-0EDC-4651-AB37-9F26CFAA6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185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C2A4B30-77D7-4FFB-8B53-A88BD68CA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8AEBA3-314B-DF63-CC07-D3DD7E1E0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19"/>
            <a:ext cx="4325112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Newest WWFD CARES</a:t>
            </a:r>
            <a:br>
              <a:rPr lang="en-US" sz="2800" dirty="0"/>
            </a:br>
            <a:r>
              <a:rPr lang="en-US" sz="2800" dirty="0"/>
              <a:t>Member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73AAE2E-5D6B-4952-A4BB-546C49F8D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432511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01E4D783-AD45-49E7-B6C7-BBACB8290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3E5DCF-6F3D-40BD-3FEA-51E602F65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1579" y="2015732"/>
            <a:ext cx="4325113" cy="4074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Crisis/Community Engagement Canine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Funding by UW BH-CORE Co-Response    Fire Innovation Grant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Attending 3 months of Foundational Obedience Training in </a:t>
            </a:r>
            <a:r>
              <a:rPr lang="en-US" dirty="0" err="1"/>
              <a:t>Eltopia</a:t>
            </a:r>
            <a:r>
              <a:rPr lang="en-US" dirty="0"/>
              <a:t> WA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Attending 8 months of Facility/Therapy Dog Training in </a:t>
            </a:r>
            <a:r>
              <a:rPr lang="en-US" dirty="0" err="1"/>
              <a:t>Eltopia</a:t>
            </a:r>
            <a:r>
              <a:rPr lang="en-US" dirty="0"/>
              <a:t> WA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Modeled after Airway Heights Police Department Crisis/Therapy Dog program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303ACF07-3C57-FAAE-60D0-075E7742729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056" b="1056"/>
          <a:stretch/>
        </p:blipFill>
        <p:spPr>
          <a:xfrm>
            <a:off x="6826248" y="804519"/>
            <a:ext cx="3820089" cy="5285385"/>
          </a:xfrm>
          <a:prstGeom prst="rect">
            <a:avLst/>
          </a:prstGeom>
          <a:solidFill>
            <a:prstClr val="white">
              <a:lumMod val="85000"/>
            </a:prst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7673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FB376A39-154E-4672-B6EA-EA77F28CF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7F330F7-B3EC-45B3-A3B9-8B43F6EE2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BA93E54-08B2-836F-53D8-D79FBB729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458" y="964769"/>
            <a:ext cx="5525305" cy="2376915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5400"/>
              <a:t>We enjoy riders!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72A5E48-CE0F-2B4A-5968-CB1A7D3F6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3458" y="3529159"/>
            <a:ext cx="5530919" cy="1612688"/>
          </a:xfrm>
        </p:spPr>
        <p:txBody>
          <a:bodyPr vert="horz" lIns="91440" tIns="91440" rIns="91440" bIns="91440" rtlCol="0">
            <a:normAutofit/>
          </a:bodyPr>
          <a:lstStyle/>
          <a:p>
            <a:r>
              <a:rPr lang="en-US" cap="all"/>
              <a:t>mih@wallawallawa.gov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B59C93E-408B-4A18-8823-245025D18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9" y="482171"/>
            <a:ext cx="4074533" cy="5149101"/>
            <a:chOff x="632239" y="482171"/>
            <a:chExt cx="4074533" cy="5149101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D194DF9-E912-48FF-90D3-E9D8E64545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9" y="482171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99F5B9F-C71E-4714-9F21-74DCC4D34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8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B16E59B7-2693-428B-87AD-D8A76E725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8720" y="977099"/>
            <a:ext cx="3116213" cy="4136205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BA5F91E1-9BB9-0F58-4B10-6CA028FA4A6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r="-1" b="13755"/>
          <a:stretch>
            <a:fillRect/>
          </a:stretch>
        </p:blipFill>
        <p:spPr>
          <a:xfrm>
            <a:off x="1271223" y="1440056"/>
            <a:ext cx="2799103" cy="3218749"/>
          </a:xfrm>
          <a:prstGeom prst="rect">
            <a:avLst/>
          </a:prstGeom>
          <a:solidFill>
            <a:prstClr val="white">
              <a:lumMod val="85000"/>
            </a:prstClr>
          </a:solidFill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89CA9A2-D0CB-48A6-B2ED-03C3EB3AD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93459" y="3526496"/>
            <a:ext cx="55361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1" name="Picture 60">
            <a:extLst>
              <a:ext uri="{FF2B5EF4-FFF2-40B4-BE49-F238E27FC236}">
                <a16:creationId xmlns:a16="http://schemas.microsoft.com/office/drawing/2014/main" id="{8E11A2E1-5E39-4080-93B8-4811FE13D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A8467B7-9FAF-47EC-A36A-76A9020A5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283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8B4D58-6AF2-74E3-481E-DD96D62FC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60D1173B-FBCA-4F2A-AB78-7DB51EC95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B08DCF8-02FA-4015-A96A-7F8A89EBC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C02D774-5B46-18E9-3C3D-F990C3CF04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0072" y="964769"/>
            <a:ext cx="4966432" cy="2376915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Mission Statement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21EC604-DE92-458A-BD1E-75D410DF3E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0074" y="3529159"/>
            <a:ext cx="4972063" cy="1612688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“to Find unique solutions for patients with unique needs”</a:t>
            </a:r>
          </a:p>
          <a:p>
            <a:endParaRPr lang="en-US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2EFD7EB-F887-4187-BD35-2F6584E9E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8" y="482171"/>
            <a:ext cx="4641751" cy="5149101"/>
            <a:chOff x="7463259" y="583365"/>
            <a:chExt cx="4641750" cy="5181928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802ABCE-86EF-458C-B776-FBEE5B3ED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64175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F257E23-BAFF-4E5A-9DCD-5EB001A23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4001651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9BD3062-DC0B-158F-ED65-8065061A32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20" r="6513" b="-4"/>
          <a:stretch>
            <a:fillRect/>
          </a:stretch>
        </p:blipFill>
        <p:spPr>
          <a:xfrm>
            <a:off x="1271223" y="1116345"/>
            <a:ext cx="3362141" cy="3866172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80890EC-EC50-46D3-879E-63EDF4D06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0073" y="3526496"/>
            <a:ext cx="495950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0" name="Picture 59">
            <a:extLst>
              <a:ext uri="{FF2B5EF4-FFF2-40B4-BE49-F238E27FC236}">
                <a16:creationId xmlns:a16="http://schemas.microsoft.com/office/drawing/2014/main" id="{971F6991-E635-48F8-9309-D5A5C1ECB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ACF2F98-1DF0-4594-9502-F2B79E795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527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703053"/>
          </a:xfrm>
        </p:spPr>
        <p:txBody>
          <a:bodyPr/>
          <a:lstStyle/>
          <a:p>
            <a:r>
              <a:rPr lang="en-US" dirty="0"/>
              <a:t>Program Overview- Current Team</a:t>
            </a:r>
          </a:p>
        </p:txBody>
      </p:sp>
      <p:graphicFrame>
        <p:nvGraphicFramePr>
          <p:cNvPr id="8" name="Content Placeholder 7" descr="Organization Chart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8078067"/>
              </p:ext>
            </p:extLst>
          </p:nvPr>
        </p:nvGraphicFramePr>
        <p:xfrm>
          <a:off x="1484313" y="2035834"/>
          <a:ext cx="10018712" cy="3755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5192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E2D47C-19E8-F940-C407-E9AEF3300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Medical </a:t>
            </a:r>
            <a:br>
              <a:rPr lang="en-US" dirty="0"/>
            </a:br>
            <a:r>
              <a:rPr lang="en-US" dirty="0"/>
              <a:t>Resource </a:t>
            </a:r>
            <a:br>
              <a:rPr lang="en-US" dirty="0"/>
            </a:br>
            <a:r>
              <a:rPr lang="en-US" dirty="0"/>
              <a:t>Technicians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(MRT) 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4420518-C7E6-E395-5478-D24F62EC35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3488" y="1438474"/>
            <a:ext cx="6013450" cy="33793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E83630-7D90-6F0D-B77B-57A744A89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pPr algn="ctr"/>
            <a:r>
              <a:rPr lang="en-US" sz="4400" b="1" dirty="0"/>
              <a:t>“We pity the fools”</a:t>
            </a:r>
          </a:p>
          <a:p>
            <a:pPr algn="ctr"/>
            <a:r>
              <a:rPr lang="en-US" sz="1400" b="1" dirty="0"/>
              <a:t>Who abuse and misuse emergency services</a:t>
            </a:r>
          </a:p>
        </p:txBody>
      </p:sp>
    </p:spTree>
    <p:extLst>
      <p:ext uri="{BB962C8B-B14F-4D97-AF65-F5344CB8AC3E}">
        <p14:creationId xmlns:p14="http://schemas.microsoft.com/office/powerpoint/2010/main" val="3634153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B13C6F-D2F0-CAB2-DBF5-2028B7B2F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Overview- </a:t>
            </a:r>
            <a:br>
              <a:rPr lang="en-US" dirty="0"/>
            </a:br>
            <a:r>
              <a:rPr lang="en-US" dirty="0"/>
              <a:t>Medical Resource Technicians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D38033-8F5E-08C6-8C9F-817DDCE11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Shift level extension of CARES</a:t>
            </a:r>
          </a:p>
          <a:p>
            <a:r>
              <a:rPr lang="en-US" dirty="0"/>
              <a:t>Specialized resource for MOUD, SUD, BH, social related calls, alternative transport. </a:t>
            </a:r>
          </a:p>
          <a:p>
            <a:r>
              <a:rPr lang="en-US" dirty="0"/>
              <a:t>Absorb low acuity calls from Engine Companies and Medic Units</a:t>
            </a:r>
          </a:p>
          <a:p>
            <a:r>
              <a:rPr lang="en-US" dirty="0"/>
              <a:t>Supplement and Augment response to critical and complex calls</a:t>
            </a:r>
          </a:p>
          <a:p>
            <a:r>
              <a:rPr lang="en-US" dirty="0"/>
              <a:t>Has a unique level of autonomy on shift level</a:t>
            </a:r>
          </a:p>
          <a:p>
            <a:r>
              <a:rPr lang="en-US" dirty="0"/>
              <a:t>Provide dynamic and specialized response capabilities</a:t>
            </a:r>
          </a:p>
          <a:p>
            <a:r>
              <a:rPr lang="en-US" dirty="0"/>
              <a:t>Funding by the BJA/HCA COSSUP Grant, (projected start August-September 26)</a:t>
            </a:r>
          </a:p>
        </p:txBody>
      </p:sp>
    </p:spTree>
    <p:extLst>
      <p:ext uri="{BB962C8B-B14F-4D97-AF65-F5344CB8AC3E}">
        <p14:creationId xmlns:p14="http://schemas.microsoft.com/office/powerpoint/2010/main" val="1489114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A01FB-F8C3-87B7-BBF2-9F0D5764D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Overview- Funding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FF768-D608-4A16-9D31-8A21CE4A3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807098"/>
          </a:xfrm>
        </p:spPr>
        <p:txBody>
          <a:bodyPr/>
          <a:lstStyle/>
          <a:p>
            <a:r>
              <a:rPr lang="en-US" dirty="0"/>
              <a:t>Greater Health Now- Mobile Integrated Health - </a:t>
            </a:r>
            <a:r>
              <a:rPr lang="en-US" b="1" dirty="0"/>
              <a:t>$228,000</a:t>
            </a:r>
          </a:p>
          <a:p>
            <a:pPr lvl="1"/>
            <a:r>
              <a:rPr lang="en-US" dirty="0"/>
              <a:t>Training and Resiliency Support Program- </a:t>
            </a:r>
            <a:r>
              <a:rPr lang="en-US" b="1" dirty="0"/>
              <a:t>$70,000</a:t>
            </a:r>
          </a:p>
          <a:p>
            <a:r>
              <a:rPr lang="en-US" dirty="0"/>
              <a:t>UW School of Social Work BH-CORE- </a:t>
            </a:r>
            <a:r>
              <a:rPr lang="en-US" b="1" dirty="0"/>
              <a:t>$270,000</a:t>
            </a:r>
          </a:p>
          <a:p>
            <a:r>
              <a:rPr lang="en-US" dirty="0"/>
              <a:t>BJA/HCA COSSUP- </a:t>
            </a:r>
            <a:r>
              <a:rPr lang="en-US" b="1" dirty="0"/>
              <a:t>$500,000</a:t>
            </a:r>
          </a:p>
          <a:p>
            <a:r>
              <a:rPr lang="en-US" dirty="0"/>
              <a:t>Walla Walla County 1/10 of 1% BH funds- </a:t>
            </a:r>
            <a:r>
              <a:rPr lang="en-US" b="1" dirty="0"/>
              <a:t>$250,000 </a:t>
            </a:r>
            <a:r>
              <a:rPr lang="en-US" dirty="0"/>
              <a:t>per year for 3 years </a:t>
            </a:r>
          </a:p>
          <a:p>
            <a:r>
              <a:rPr lang="en-US" dirty="0"/>
              <a:t>Walla Walla County Opioid Abatement funds- </a:t>
            </a:r>
            <a:r>
              <a:rPr lang="en-US" b="1" dirty="0"/>
              <a:t>$150,000</a:t>
            </a:r>
          </a:p>
          <a:p>
            <a:r>
              <a:rPr lang="en-US" dirty="0"/>
              <a:t>Opioid Settlement funds- </a:t>
            </a:r>
            <a:r>
              <a:rPr lang="en-US" b="1" dirty="0"/>
              <a:t>$81,000 </a:t>
            </a:r>
          </a:p>
          <a:p>
            <a:r>
              <a:rPr lang="en-US" dirty="0"/>
              <a:t>AWC Alternative Response Team grant- pending request </a:t>
            </a:r>
            <a:r>
              <a:rPr lang="en-US" b="1" dirty="0"/>
              <a:t>$245,000</a:t>
            </a:r>
          </a:p>
        </p:txBody>
      </p:sp>
    </p:spTree>
    <p:extLst>
      <p:ext uri="{BB962C8B-B14F-4D97-AF65-F5344CB8AC3E}">
        <p14:creationId xmlns:p14="http://schemas.microsoft.com/office/powerpoint/2010/main" val="2971583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5F2FE-47EC-0A83-FDB6-AA2E4EE2A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overview- Community partners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61DBE-7B0A-485C-EC91-DF449C4C3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19242"/>
          </a:xfrm>
        </p:spPr>
        <p:txBody>
          <a:bodyPr/>
          <a:lstStyle/>
          <a:p>
            <a:r>
              <a:rPr lang="en-US" dirty="0"/>
              <a:t>Walla Walla Alliance for the Homeless</a:t>
            </a:r>
          </a:p>
          <a:p>
            <a:r>
              <a:rPr lang="en-US" dirty="0"/>
              <a:t>Christian Aid Center</a:t>
            </a:r>
          </a:p>
          <a:p>
            <a:r>
              <a:rPr lang="en-US" dirty="0"/>
              <a:t>Blue Mountain Heart to Heart</a:t>
            </a:r>
          </a:p>
          <a:p>
            <a:r>
              <a:rPr lang="en-US" dirty="0"/>
              <a:t>Blue Mountain Action Council</a:t>
            </a:r>
          </a:p>
          <a:p>
            <a:r>
              <a:rPr lang="en-US" dirty="0"/>
              <a:t>Comprehensive Healthcare</a:t>
            </a:r>
          </a:p>
          <a:p>
            <a:r>
              <a:rPr lang="en-US" dirty="0"/>
              <a:t>Walla Walla County Department of Community Health</a:t>
            </a:r>
          </a:p>
          <a:p>
            <a:r>
              <a:rPr lang="en-US" dirty="0"/>
              <a:t>Adult Protective Services</a:t>
            </a:r>
          </a:p>
          <a:p>
            <a:r>
              <a:rPr lang="en-US" dirty="0"/>
              <a:t>Aging and Long-Term Care</a:t>
            </a:r>
          </a:p>
        </p:txBody>
      </p:sp>
    </p:spTree>
    <p:extLst>
      <p:ext uri="{BB962C8B-B14F-4D97-AF65-F5344CB8AC3E}">
        <p14:creationId xmlns:p14="http://schemas.microsoft.com/office/powerpoint/2010/main" val="412116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CDEDBBD-FF9F-EF0D-12D3-46180E9E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en-US" sz="3000" dirty="0"/>
              <a:t>Program overview- Documentation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7C68E-1F41-E582-E3A2-CEA52D894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212" cy="3450613"/>
          </a:xfrm>
        </p:spPr>
        <p:txBody>
          <a:bodyPr>
            <a:normAutofit/>
          </a:bodyPr>
          <a:lstStyle/>
          <a:p>
            <a:r>
              <a:rPr lang="en-US" dirty="0"/>
              <a:t>Image Trend- Electronic Patient Care Records</a:t>
            </a:r>
          </a:p>
          <a:p>
            <a:pPr lvl="1"/>
            <a:r>
              <a:rPr lang="en-US" dirty="0"/>
              <a:t>Referrals-</a:t>
            </a:r>
          </a:p>
          <a:p>
            <a:pPr lvl="1"/>
            <a:r>
              <a:rPr lang="en-US" dirty="0"/>
              <a:t>Announcements- </a:t>
            </a:r>
          </a:p>
          <a:p>
            <a:pPr lvl="1"/>
            <a:r>
              <a:rPr lang="en-US" dirty="0"/>
              <a:t>Community Health module-</a:t>
            </a:r>
          </a:p>
          <a:p>
            <a:pPr lvl="2"/>
            <a:r>
              <a:rPr lang="en-US" dirty="0"/>
              <a:t>Patient records-</a:t>
            </a:r>
          </a:p>
          <a:p>
            <a:pPr lvl="2"/>
            <a:r>
              <a:rPr lang="en-US" dirty="0"/>
              <a:t>Enrollment tool-</a:t>
            </a:r>
          </a:p>
          <a:p>
            <a:pPr lvl="1"/>
            <a:r>
              <a:rPr lang="en-US" dirty="0"/>
              <a:t>Incidents vs. Visits-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8EFDE7-DDE8-6064-6795-D795B8996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881" y="1320494"/>
            <a:ext cx="6720337" cy="42170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910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1E8EC89-86BC-4558-B010-53DF36A5A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CCCDDFF-B9CC-494C-8BEE-2451CD79A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352371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73EEFE3-4D2D-F885-23CF-717A42F9C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19"/>
            <a:ext cx="3525184" cy="1049235"/>
          </a:xfrm>
        </p:spPr>
        <p:txBody>
          <a:bodyPr>
            <a:normAutofit/>
          </a:bodyPr>
          <a:lstStyle/>
          <a:p>
            <a:r>
              <a:rPr lang="en-US" sz="2500"/>
              <a:t>Program Overview- Referrals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4977EF3-E0BF-4719-9C15-8564B7D68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6AE63-481A-2E5A-F66E-B7DFA31D0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3525184" cy="3450613"/>
          </a:xfrm>
        </p:spPr>
        <p:txBody>
          <a:bodyPr>
            <a:normAutofit/>
          </a:bodyPr>
          <a:lstStyle/>
          <a:p>
            <a:r>
              <a:rPr lang="en-US" dirty="0"/>
              <a:t>Image Trend</a:t>
            </a:r>
          </a:p>
          <a:p>
            <a:r>
              <a:rPr lang="en-US" dirty="0"/>
              <a:t>Community Partners</a:t>
            </a:r>
          </a:p>
          <a:p>
            <a:r>
              <a:rPr lang="en-US" dirty="0"/>
              <a:t>City of Walla Walla </a:t>
            </a:r>
          </a:p>
          <a:p>
            <a:r>
              <a:rPr lang="en-US" dirty="0"/>
              <a:t>Word of mouth</a:t>
            </a:r>
          </a:p>
          <a:p>
            <a:r>
              <a:rPr lang="en-US" dirty="0"/>
              <a:t>mih@wallawallawa.gov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8978CB-43AE-22F6-179C-6C7AA0A2C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940" y="481109"/>
            <a:ext cx="2291431" cy="51492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88D1B3-1A17-6C97-0A7F-FCD24510E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898" y="480046"/>
            <a:ext cx="2279028" cy="51503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5DC397C-2B77-4200-B02F-47CA26CA2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3AFA304-05B8-441F-BA73-B92E08BD6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75689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1893f3a-27bd-4a4d-b2e8-aaa6a4b08ab7" xsi:nil="true"/>
    <lcf76f155ced4ddcb4097134ff3c332f xmlns="0870a057-37e4-4c63-9573-4f67375e8a0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3DA743B0BF5B4BA2F0217E9AE3400B" ma:contentTypeVersion="19" ma:contentTypeDescription="Create a new document." ma:contentTypeScope="" ma:versionID="08a8116b74f42cd0548bd173c67f6208">
  <xsd:schema xmlns:xsd="http://www.w3.org/2001/XMLSchema" xmlns:xs="http://www.w3.org/2001/XMLSchema" xmlns:p="http://schemas.microsoft.com/office/2006/metadata/properties" xmlns:ns2="0870a057-37e4-4c63-9573-4f67375e8a02" xmlns:ns3="c1893f3a-27bd-4a4d-b2e8-aaa6a4b08ab7" targetNamespace="http://schemas.microsoft.com/office/2006/metadata/properties" ma:root="true" ma:fieldsID="c772599d6b13f1ff04a3d712dc283330" ns2:_="" ns3:_="">
    <xsd:import namespace="0870a057-37e4-4c63-9573-4f67375e8a02"/>
    <xsd:import namespace="c1893f3a-27bd-4a4d-b2e8-aaa6a4b08a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70a057-37e4-4c63-9573-4f67375e8a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8db39a9-d582-4091-8d13-37b5657f18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93f3a-27bd-4a4d-b2e8-aaa6a4b08ab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9f59721-3203-4c7d-aa79-2ca494c04a02}" ma:internalName="TaxCatchAll" ma:showField="CatchAllData" ma:web="c1893f3a-27bd-4a4d-b2e8-aaa6a4b08a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F07958-9CB8-41FE-A3F1-EEDFC9B109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CCCEA7-1327-49DD-AC35-4264F7CCB5D7}">
  <ds:schemaRefs>
    <ds:schemaRef ds:uri="http://schemas.microsoft.com/office/2006/metadata/properties"/>
    <ds:schemaRef ds:uri="http://schemas.microsoft.com/office/infopath/2007/PartnerControls"/>
    <ds:schemaRef ds:uri="4873beb7-5857-4685-be1f-d57550cc96cc"/>
    <ds:schemaRef ds:uri="c1893f3a-27bd-4a4d-b2e8-aaa6a4b08ab7"/>
    <ds:schemaRef ds:uri="0870a057-37e4-4c63-9573-4f67375e8a02"/>
  </ds:schemaRefs>
</ds:datastoreItem>
</file>

<file path=customXml/itemProps3.xml><?xml version="1.0" encoding="utf-8"?>
<ds:datastoreItem xmlns:ds="http://schemas.openxmlformats.org/officeDocument/2006/customXml" ds:itemID="{D036768D-6DE2-47E0-BEAC-76C04503F6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70a057-37e4-4c63-9573-4f67375e8a02"/>
    <ds:schemaRef ds:uri="c1893f3a-27bd-4a4d-b2e8-aaa6a4b08a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152</TotalTime>
  <Words>425</Words>
  <Application>Microsoft Office PowerPoint</Application>
  <PresentationFormat>Widescreen</PresentationFormat>
  <Paragraphs>87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Gallery</vt:lpstr>
      <vt:lpstr>Quick  Program  Overview</vt:lpstr>
      <vt:lpstr>Mission Statement</vt:lpstr>
      <vt:lpstr>Program Overview- Current Team</vt:lpstr>
      <vt:lpstr>Medical  Resource  Technicians  (MRT)  </vt:lpstr>
      <vt:lpstr>Program Overview-  Medical Resource Technicians</vt:lpstr>
      <vt:lpstr>Program Overview- Funding Sources</vt:lpstr>
      <vt:lpstr>Program overview- Community partners </vt:lpstr>
      <vt:lpstr>Program overview- Documentation</vt:lpstr>
      <vt:lpstr>Program Overview- Referrals</vt:lpstr>
      <vt:lpstr>Newest WWFD CARES Member </vt:lpstr>
      <vt:lpstr>We enjoy riders!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Cody Maine</dc:creator>
  <cp:lastModifiedBy>Laurel Avila</cp:lastModifiedBy>
  <cp:revision>3</cp:revision>
  <dcterms:created xsi:type="dcterms:W3CDTF">2026-05-21T14:40:05Z</dcterms:created>
  <dcterms:modified xsi:type="dcterms:W3CDTF">2026-05-28T20:32:09Z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0x010100DA3DA743B0BF5B4BA2F0217E9AE3400B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